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43"/>
  </p:handoutMasterIdLst>
  <p:sldIdLst>
    <p:sldId id="318" r:id="rId4"/>
    <p:sldId id="624" r:id="rId6"/>
    <p:sldId id="811" r:id="rId7"/>
    <p:sldId id="504" r:id="rId8"/>
    <p:sldId id="770" r:id="rId9"/>
    <p:sldId id="771" r:id="rId10"/>
    <p:sldId id="806" r:id="rId11"/>
    <p:sldId id="893" r:id="rId12"/>
    <p:sldId id="894" r:id="rId13"/>
    <p:sldId id="786" r:id="rId14"/>
    <p:sldId id="892" r:id="rId15"/>
    <p:sldId id="954" r:id="rId16"/>
    <p:sldId id="960" r:id="rId17"/>
    <p:sldId id="955" r:id="rId18"/>
    <p:sldId id="959" r:id="rId19"/>
    <p:sldId id="961" r:id="rId20"/>
    <p:sldId id="962" r:id="rId21"/>
    <p:sldId id="964" r:id="rId22"/>
    <p:sldId id="966" r:id="rId23"/>
    <p:sldId id="967" r:id="rId24"/>
    <p:sldId id="965" r:id="rId25"/>
    <p:sldId id="969" r:id="rId26"/>
    <p:sldId id="968" r:id="rId27"/>
    <p:sldId id="945" r:id="rId28"/>
    <p:sldId id="971" r:id="rId29"/>
    <p:sldId id="974" r:id="rId30"/>
    <p:sldId id="984" r:id="rId31"/>
    <p:sldId id="985" r:id="rId32"/>
    <p:sldId id="975" r:id="rId33"/>
    <p:sldId id="976" r:id="rId34"/>
    <p:sldId id="977" r:id="rId35"/>
    <p:sldId id="978" r:id="rId36"/>
    <p:sldId id="979" r:id="rId37"/>
    <p:sldId id="982" r:id="rId38"/>
    <p:sldId id="981" r:id="rId39"/>
    <p:sldId id="994" r:id="rId40"/>
    <p:sldId id="995" r:id="rId41"/>
    <p:sldId id="996" r:id="rId42"/>
  </p:sldIdLst>
  <p:sldSz cx="9972675" cy="6948805"/>
  <p:notesSz cx="6858000" cy="9144000"/>
  <p:custDataLst>
    <p:tags r:id="rId48"/>
  </p:custDataLst>
  <p:defaultTextStyle>
    <a:defPPr>
      <a:defRPr lang="zh-CN"/>
    </a:defPPr>
    <a:lvl1pPr marL="0" lvl="0"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1pPr>
    <a:lvl2pPr marL="457200" lvl="1"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2pPr>
    <a:lvl3pPr marL="914400" lvl="2"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3pPr>
    <a:lvl4pPr marL="1371600" lvl="3"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4pPr>
    <a:lvl5pPr marL="1828800" lvl="4"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5pPr>
    <a:lvl6pPr marL="2286000" lvl="5"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6pPr>
    <a:lvl7pPr marL="2743200" lvl="6"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7pPr>
    <a:lvl8pPr marL="3200400" lvl="7"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8pPr>
    <a:lvl9pPr marL="3657600" lvl="8"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9pPr>
  </p:defaultTextStyle>
  <p:extLst>
    <p:ext uri="{EFAFB233-063F-42B5-8137-9DF3F51BA10A}">
      <p15:sldGuideLst xmlns:p15="http://schemas.microsoft.com/office/powerpoint/2012/main">
        <p15:guide id="1" orient="horz" pos="2200" userDrawn="1">
          <p15:clr>
            <a:srgbClr val="A4A3A4"/>
          </p15:clr>
        </p15:guide>
        <p15:guide id="2" pos="312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9" clrIdx="1"/>
  <p:cmAuthor id="1" name="qiu" initials="q" lastIdx="1" clrIdx="0"/>
  <p:cmAuthor id="3" name="fafa" initials="f" lastIdx="2" clrIdx="1"/>
  <p:cmAuthor id="4" name="王习习" initials="王"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a:srgbClr val="FF6600"/>
    <a:srgbClr val="77EAF9"/>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488"/>
    <p:restoredTop sz="95275"/>
  </p:normalViewPr>
  <p:slideViewPr>
    <p:cSldViewPr showGuides="1">
      <p:cViewPr varScale="1">
        <p:scale>
          <a:sx n="83" d="100"/>
          <a:sy n="83" d="100"/>
        </p:scale>
        <p:origin x="660" y="84"/>
      </p:cViewPr>
      <p:guideLst>
        <p:guide orient="horz" pos="2200"/>
        <p:guide pos="312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8" Type="http://schemas.openxmlformats.org/officeDocument/2006/relationships/tags" Target="tags/tag23.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lnSpc>
                <a:spcPct val="110000"/>
              </a:lnSpc>
              <a:spcBef>
                <a:spcPct val="20000"/>
              </a:spcBef>
              <a:defRPr sz="1200"/>
            </a:lvl1pPr>
          </a:lstStyle>
          <a:p>
            <a:pPr marL="0" marR="0" lvl="0" indent="0" algn="l" defTabSz="914400" rtl="0" eaLnBrk="1" fontAlgn="base" latinLnBrk="0" hangingPunct="1">
              <a:lnSpc>
                <a:spcPct val="110000"/>
              </a:lnSpc>
              <a:spcBef>
                <a:spcPct val="20000"/>
              </a:spcBef>
              <a:spcAft>
                <a:spcPct val="0"/>
              </a:spcAft>
              <a:buClrTx/>
              <a:buSzTx/>
              <a:buFontTx/>
              <a:buNone/>
              <a:defRPr/>
            </a:pPr>
            <a:endParaRPr kumimoji="0" lang="zh-CN" altLang="en-US" sz="1200" b="1" i="0" u="none" strike="noStrike" kern="1200" cap="none" spc="0" normalizeH="0" baseline="0" noProof="0">
              <a:ln>
                <a:noFill/>
              </a:ln>
              <a:solidFill>
                <a:srgbClr val="3333CC"/>
              </a:solidFill>
              <a:effectLst/>
              <a:uLnTx/>
              <a:uFillTx/>
              <a:latin typeface="方正楷体_GB2312" panose="02000000000000000000" charset="-122"/>
              <a:ea typeface="方正楷体_GB2312" panose="02000000000000000000"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lnSpc>
                <a:spcPct val="110000"/>
              </a:lnSpc>
              <a:spcBef>
                <a:spcPct val="20000"/>
              </a:spcBef>
              <a:defRPr sz="1200"/>
            </a:lvl1pPr>
          </a:lstStyle>
          <a:p>
            <a:pPr marL="0" marR="0" lvl="0" indent="0" algn="r" defTabSz="914400" rtl="0" eaLnBrk="1" fontAlgn="base" latinLnBrk="0" hangingPunct="1">
              <a:lnSpc>
                <a:spcPct val="110000"/>
              </a:lnSpc>
              <a:spcBef>
                <a:spcPct val="20000"/>
              </a:spcBef>
              <a:spcAft>
                <a:spcPct val="0"/>
              </a:spcAft>
              <a:buClrTx/>
              <a:buSzTx/>
              <a:buFontTx/>
              <a:buNone/>
              <a:defRPr/>
            </a:pPr>
            <a:fld id="{05D3E33A-EC20-4203-BD2E-3F50C1815408}" type="datetimeFigureOut">
              <a:rPr kumimoji="0" lang="zh-CN" altLang="en-US" sz="1200" b="1" i="0" u="none" strike="noStrike" kern="1200" cap="none" spc="0" normalizeH="0" baseline="0" noProof="0">
                <a:ln>
                  <a:noFill/>
                </a:ln>
                <a:solidFill>
                  <a:srgbClr val="3333CC"/>
                </a:solidFill>
                <a:effectLst/>
                <a:uLnTx/>
                <a:uFillTx/>
                <a:latin typeface="方正楷体_GB2312" panose="02000000000000000000" charset="-122"/>
                <a:ea typeface="方正楷体_GB2312" panose="02000000000000000000" charset="-122"/>
                <a:cs typeface="+mn-cs"/>
              </a:rPr>
            </a:fld>
            <a:endParaRPr kumimoji="0" lang="zh-CN" altLang="en-US" sz="1200" b="1" i="0" u="none" strike="noStrike" kern="1200" cap="none" spc="0" normalizeH="0" baseline="0" noProof="0">
              <a:ln>
                <a:noFill/>
              </a:ln>
              <a:solidFill>
                <a:srgbClr val="3333CC"/>
              </a:solidFill>
              <a:effectLst/>
              <a:uLnTx/>
              <a:uFillTx/>
              <a:latin typeface="方正楷体_GB2312" panose="02000000000000000000" charset="-122"/>
              <a:ea typeface="方正楷体_GB2312" panose="02000000000000000000"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lnSpc>
                <a:spcPct val="110000"/>
              </a:lnSpc>
              <a:spcBef>
                <a:spcPct val="20000"/>
              </a:spcBef>
              <a:defRPr sz="1200"/>
            </a:lvl1pPr>
          </a:lstStyle>
          <a:p>
            <a:pPr marL="0" marR="0" lvl="0" indent="0" algn="l" defTabSz="914400" rtl="0" eaLnBrk="1" fontAlgn="base" latinLnBrk="0" hangingPunct="1">
              <a:lnSpc>
                <a:spcPct val="110000"/>
              </a:lnSpc>
              <a:spcBef>
                <a:spcPct val="20000"/>
              </a:spcBef>
              <a:spcAft>
                <a:spcPct val="0"/>
              </a:spcAft>
              <a:buClrTx/>
              <a:buSzTx/>
              <a:buFontTx/>
              <a:buNone/>
              <a:defRPr/>
            </a:pPr>
            <a:endParaRPr kumimoji="0" lang="zh-CN" altLang="en-US" sz="1200" b="1" i="0" u="none" strike="noStrike" kern="1200" cap="none" spc="0" normalizeH="0" baseline="0" noProof="0">
              <a:ln>
                <a:noFill/>
              </a:ln>
              <a:solidFill>
                <a:srgbClr val="3333CC"/>
              </a:solidFill>
              <a:effectLst/>
              <a:uLnTx/>
              <a:uFillTx/>
              <a:latin typeface="方正楷体_GB2312" panose="02000000000000000000" charset="-122"/>
              <a:ea typeface="方正楷体_GB2312" panose="02000000000000000000"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lnSpc>
                <a:spcPct val="110000"/>
              </a:lnSpc>
              <a:spcBef>
                <a:spcPct val="20000"/>
              </a:spcBef>
              <a:defRPr sz="1200"/>
            </a:lvl1pPr>
          </a:lstStyle>
          <a:p>
            <a:pPr marL="0" marR="0" lvl="0" indent="0" algn="r" defTabSz="914400" rtl="0" eaLnBrk="1" fontAlgn="base" latinLnBrk="0" hangingPunct="1">
              <a:lnSpc>
                <a:spcPct val="110000"/>
              </a:lnSpc>
              <a:spcBef>
                <a:spcPct val="20000"/>
              </a:spcBef>
              <a:spcAft>
                <a:spcPct val="0"/>
              </a:spcAft>
              <a:buClrTx/>
              <a:buSzTx/>
              <a:buFontTx/>
              <a:buNone/>
              <a:defRPr/>
            </a:pPr>
            <a:fld id="{F3066ECF-9A8D-4EC6-96D8-3F1981DF587B}" type="slidenum">
              <a:rPr kumimoji="0" lang="zh-CN" altLang="en-US" sz="1200" b="1" i="0" u="none" strike="noStrike" kern="1200" cap="none" spc="0" normalizeH="0" baseline="0" noProof="0">
                <a:ln>
                  <a:noFill/>
                </a:ln>
                <a:solidFill>
                  <a:srgbClr val="3333CC"/>
                </a:solidFill>
                <a:effectLst/>
                <a:uLnTx/>
                <a:uFillTx/>
                <a:latin typeface="方正楷体_GB2312" panose="02000000000000000000" charset="-122"/>
                <a:ea typeface="方正楷体_GB2312" panose="02000000000000000000" charset="-122"/>
                <a:cs typeface="+mn-cs"/>
              </a:rPr>
            </a:fld>
            <a:endParaRPr kumimoji="0" lang="en-US" altLang="zh-CN" sz="1200" b="1" i="0" u="none" strike="noStrike" kern="1200" cap="none" spc="0" normalizeH="0" baseline="0" noProof="0">
              <a:ln>
                <a:noFill/>
              </a:ln>
              <a:solidFill>
                <a:srgbClr val="3333CC"/>
              </a:solidFill>
              <a:effectLst/>
              <a:uLnTx/>
              <a:uFillTx/>
              <a:latin typeface="方正楷体_GB2312" panose="02000000000000000000" charset="-122"/>
              <a:ea typeface="方正楷体_GB2312" panose="02000000000000000000" charset="-122"/>
              <a:cs typeface="+mn-cs"/>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lnSpc>
                <a:spcPct val="110000"/>
              </a:lnSpc>
              <a:spcBef>
                <a:spcPct val="20000"/>
              </a:spcBef>
              <a:defRPr sz="1200">
                <a:latin typeface="方正楷体_GB2312" panose="02000000000000000000" charset="-122"/>
                <a:ea typeface="方正楷体_GB2312" panose="02000000000000000000" charset="-122"/>
                <a:sym typeface="方正楷体_GB2312" panose="02000000000000000000" charset="-122"/>
              </a:defRPr>
            </a:lvl1pPr>
          </a:lstStyle>
          <a:p>
            <a:pPr marL="0" marR="0" lvl="0" indent="0" algn="l" defTabSz="914400" rtl="0" eaLnBrk="1" fontAlgn="base" latinLnBrk="0" hangingPunct="1">
              <a:lnSpc>
                <a:spcPct val="110000"/>
              </a:lnSpc>
              <a:spcBef>
                <a:spcPct val="20000"/>
              </a:spcBef>
              <a:spcAft>
                <a:spcPct val="0"/>
              </a:spcAft>
              <a:buClrTx/>
              <a:buSzTx/>
              <a:buFontTx/>
              <a:buNone/>
              <a:defRPr/>
            </a:pPr>
            <a:endParaRPr kumimoji="0" lang="zh-CN" altLang="en-US" sz="1200" b="1" i="0" u="none" strike="noStrike" kern="1200" cap="none" spc="0" normalizeH="0" baseline="0" noProof="0">
              <a:ln>
                <a:noFill/>
              </a:ln>
              <a:solidFill>
                <a:srgbClr val="3333CC"/>
              </a:solidFill>
              <a:effectLst/>
              <a:uLnTx/>
              <a:uFillTx/>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lnSpc>
                <a:spcPct val="110000"/>
              </a:lnSpc>
              <a:spcBef>
                <a:spcPct val="20000"/>
              </a:spcBef>
              <a:defRPr sz="1200"/>
            </a:lvl1pPr>
          </a:lstStyle>
          <a:p>
            <a:pPr marL="0" marR="0" lvl="0" indent="0" algn="r" defTabSz="914400" rtl="0" eaLnBrk="1" fontAlgn="base" latinLnBrk="0" hangingPunct="1">
              <a:lnSpc>
                <a:spcPct val="110000"/>
              </a:lnSpc>
              <a:spcBef>
                <a:spcPct val="20000"/>
              </a:spcBef>
              <a:spcAft>
                <a:spcPct val="0"/>
              </a:spcAft>
              <a:buClrTx/>
              <a:buSzTx/>
              <a:buFontTx/>
              <a:buNone/>
              <a:defRPr/>
            </a:pPr>
            <a:fld id="{81AD7C12-E209-46B5-BBD8-38ECF0D2765B}" type="datetimeFigureOut">
              <a:rPr kumimoji="0" lang="zh-CN" altLang="en-US" sz="1200" b="1" i="0" u="none" strike="noStrike" kern="1200" cap="none" spc="0" normalizeH="0" baseline="0" noProof="0">
                <a:ln>
                  <a:noFill/>
                </a:ln>
                <a:solidFill>
                  <a:srgbClr val="3333CC"/>
                </a:solidFill>
                <a:effectLst/>
                <a:uLnTx/>
                <a:uFillTx/>
                <a:latin typeface="方正楷体_GB2312" panose="02000000000000000000" charset="-122"/>
                <a:ea typeface="方正楷体_GB2312" panose="02000000000000000000" charset="-122"/>
                <a:cs typeface="+mn-cs"/>
              </a:rPr>
            </a:fld>
            <a:endParaRPr kumimoji="0" lang="zh-CN" altLang="en-US" sz="1200" b="1" i="0" u="none" strike="noStrike" kern="1200" cap="none" spc="0" normalizeH="0" baseline="0" noProof="0">
              <a:ln>
                <a:noFill/>
              </a:ln>
              <a:solidFill>
                <a:srgbClr val="3333CC"/>
              </a:solidFill>
              <a:effectLst/>
              <a:uLnTx/>
              <a:uFillTx/>
              <a:latin typeface="方正楷体_GB2312" panose="02000000000000000000" charset="-122"/>
              <a:ea typeface="方正楷体_GB2312" panose="02000000000000000000" charset="-122"/>
              <a:cs typeface="+mn-cs"/>
            </a:endParaRPr>
          </a:p>
        </p:txBody>
      </p:sp>
      <p:sp>
        <p:nvSpPr>
          <p:cNvPr id="4" name="幻灯片图像占位符 3"/>
          <p:cNvSpPr>
            <a:spLocks noGrp="1" noRot="1" noChangeAspect="1"/>
          </p:cNvSpPr>
          <p:nvPr>
            <p:ph type="sldImg" idx="2"/>
          </p:nvPr>
        </p:nvSpPr>
        <p:spPr>
          <a:xfrm>
            <a:off x="968375" y="685800"/>
            <a:ext cx="492125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lnSpc>
                <a:spcPct val="110000"/>
              </a:lnSpc>
              <a:spcBef>
                <a:spcPct val="20000"/>
              </a:spcBef>
              <a:defRPr sz="1200">
                <a:latin typeface="方正楷体_GB2312" panose="02000000000000000000" charset="-122"/>
                <a:ea typeface="方正楷体_GB2312" panose="02000000000000000000" charset="-122"/>
                <a:sym typeface="方正楷体_GB2312" panose="02000000000000000000" charset="-122"/>
              </a:defRPr>
            </a:lvl1pPr>
          </a:lstStyle>
          <a:p>
            <a:pPr marL="0" marR="0" lvl="0" indent="0" algn="l" defTabSz="914400" rtl="0" eaLnBrk="1" fontAlgn="base" latinLnBrk="0" hangingPunct="1">
              <a:lnSpc>
                <a:spcPct val="110000"/>
              </a:lnSpc>
              <a:spcBef>
                <a:spcPct val="20000"/>
              </a:spcBef>
              <a:spcAft>
                <a:spcPct val="0"/>
              </a:spcAft>
              <a:buClrTx/>
              <a:buSzTx/>
              <a:buFontTx/>
              <a:buNone/>
              <a:defRPr/>
            </a:pPr>
            <a:endParaRPr kumimoji="0" lang="zh-CN" altLang="en-US" sz="1200" b="1" i="0" u="none" strike="noStrike" kern="1200" cap="none" spc="0" normalizeH="0" baseline="0" noProof="0">
              <a:ln>
                <a:noFill/>
              </a:ln>
              <a:solidFill>
                <a:srgbClr val="3333CC"/>
              </a:solidFill>
              <a:effectLst/>
              <a:uLnTx/>
              <a:uFillTx/>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lnSpc>
                <a:spcPct val="110000"/>
              </a:lnSpc>
              <a:spcBef>
                <a:spcPct val="20000"/>
              </a:spcBef>
              <a:defRPr sz="1200"/>
            </a:lvl1pPr>
          </a:lstStyle>
          <a:p>
            <a:pPr marL="0" marR="0" lvl="0" indent="0" algn="r" defTabSz="914400" rtl="0" eaLnBrk="1" fontAlgn="base" latinLnBrk="0" hangingPunct="1">
              <a:lnSpc>
                <a:spcPct val="110000"/>
              </a:lnSpc>
              <a:spcBef>
                <a:spcPct val="20000"/>
              </a:spcBef>
              <a:spcAft>
                <a:spcPct val="0"/>
              </a:spcAft>
              <a:buClrTx/>
              <a:buSzTx/>
              <a:buFontTx/>
              <a:buNone/>
              <a:defRPr/>
            </a:pPr>
            <a:fld id="{900F5798-EBB4-4152-8ACC-B4D3196461F2}" type="slidenum">
              <a:rPr kumimoji="0" lang="zh-CN" altLang="en-US" sz="1200" b="1" i="0" u="none" strike="noStrike" kern="1200" cap="none" spc="0" normalizeH="0" baseline="0" noProof="0">
                <a:ln>
                  <a:noFill/>
                </a:ln>
                <a:solidFill>
                  <a:srgbClr val="3333CC"/>
                </a:solidFill>
                <a:effectLst/>
                <a:uLnTx/>
                <a:uFillTx/>
                <a:latin typeface="方正楷体_GB2312" panose="02000000000000000000" charset="-122"/>
                <a:ea typeface="方正楷体_GB2312" panose="02000000000000000000" charset="-122"/>
                <a:cs typeface="+mn-cs"/>
              </a:rPr>
            </a:fld>
            <a:endParaRPr kumimoji="0" lang="en-US" altLang="zh-CN" sz="1200" b="1" i="0" u="none" strike="noStrike" kern="1200" cap="none" spc="0" normalizeH="0" baseline="0" noProof="0">
              <a:ln>
                <a:noFill/>
              </a:ln>
              <a:solidFill>
                <a:srgbClr val="3333CC"/>
              </a:solidFill>
              <a:effectLst/>
              <a:uLnTx/>
              <a:uFillTx/>
              <a:latin typeface="方正楷体_GB2312" panose="02000000000000000000" charset="-122"/>
              <a:ea typeface="方正楷体_GB2312" panose="02000000000000000000"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幻灯片图像占位符 1"/>
          <p:cNvSpPr>
            <a:spLocks noGrp="1" noRot="1" noChangeAspect="1" noTextEdit="1"/>
          </p:cNvSpPr>
          <p:nvPr>
            <p:ph type="sldImg"/>
          </p:nvPr>
        </p:nvSpPr>
        <p:spPr>
          <a:ln>
            <a:solidFill>
              <a:srgbClr val="000000">
                <a:alpha val="100000"/>
              </a:srgbClr>
            </a:solidFill>
            <a:miter lim="800000"/>
          </a:ln>
        </p:spPr>
      </p:sp>
      <p:sp>
        <p:nvSpPr>
          <p:cNvPr id="11267"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126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lnSpc>
                <a:spcPct val="110000"/>
              </a:lnSpc>
              <a:spcBef>
                <a:spcPct val="20000"/>
              </a:spcBef>
            </a:pP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747713" y="2159000"/>
            <a:ext cx="8477250" cy="148907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495425" y="3937000"/>
            <a:ext cx="6981825" cy="17764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15" name="日期占位符 3"/>
          <p:cNvSpPr>
            <a:spLocks noGrp="1"/>
          </p:cNvSpPr>
          <p:nvPr>
            <p:ph type="dt" sz="half" idx="2"/>
          </p:nvPr>
        </p:nvSpPr>
        <p:spPr bwMode="auto">
          <a:xfrm>
            <a:off x="498475" y="6327775"/>
            <a:ext cx="232727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8B2A4E7-0AED-4286-94AD-4D7F39C78B67}"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6" name="页脚占位符 4"/>
          <p:cNvSpPr>
            <a:spLocks noGrp="1"/>
          </p:cNvSpPr>
          <p:nvPr>
            <p:ph type="ftr" sz="quarter" idx="3"/>
          </p:nvPr>
        </p:nvSpPr>
        <p:spPr bwMode="auto">
          <a:xfrm>
            <a:off x="3406775" y="6327775"/>
            <a:ext cx="315912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7E7D602-7A3A-4FD2-92A6-4307524C2D30}"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A150C4D-DC2A-4229-958D-5A3815D348DD}"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7E7D602-7A3A-4FD2-92A6-4307524C2D30}"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31063" y="277813"/>
            <a:ext cx="2243137" cy="5929312"/>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98475" y="277813"/>
            <a:ext cx="6580188" cy="592931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5" name="日期占位符 3"/>
          <p:cNvSpPr>
            <a:spLocks noGrp="1"/>
          </p:cNvSpPr>
          <p:nvPr>
            <p:ph type="dt" sz="half" idx="2"/>
          </p:nvPr>
        </p:nvSpPr>
        <p:spPr bwMode="auto">
          <a:xfrm>
            <a:off x="498475" y="6327775"/>
            <a:ext cx="232727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54E4705-5044-4899-89C8-2EF06745A0F7}"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6" name="页脚占位符 4"/>
          <p:cNvSpPr>
            <a:spLocks noGrp="1"/>
          </p:cNvSpPr>
          <p:nvPr>
            <p:ph type="ftr" sz="quarter" idx="3"/>
          </p:nvPr>
        </p:nvSpPr>
        <p:spPr bwMode="auto">
          <a:xfrm>
            <a:off x="3406775" y="6327775"/>
            <a:ext cx="315912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7" name="灯片编号占位符 5"/>
          <p:cNvSpPr>
            <a:spLocks noGrp="1"/>
          </p:cNvSpPr>
          <p:nvPr>
            <p:ph type="sldNum" sz="quarter" idx="4"/>
          </p:nvPr>
        </p:nvSpPr>
        <p:spPr bwMode="auto">
          <a:xfrm>
            <a:off x="7146925" y="6497638"/>
            <a:ext cx="232727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297E1C5-637C-4869-B853-96CF78611ADC}"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747713" y="2159000"/>
            <a:ext cx="8477250" cy="148907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495425" y="3937000"/>
            <a:ext cx="6981825" cy="17764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15" name="日期占位符 3"/>
          <p:cNvSpPr>
            <a:spLocks noGrp="1"/>
          </p:cNvSpPr>
          <p:nvPr>
            <p:ph type="dt" sz="half" idx="2"/>
          </p:nvPr>
        </p:nvSpPr>
        <p:spPr bwMode="auto">
          <a:xfrm>
            <a:off x="498475" y="6327775"/>
            <a:ext cx="232727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8B2A4E7-0AED-4286-94AD-4D7F39C78B67}"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6" name="页脚占位符 4"/>
          <p:cNvSpPr>
            <a:spLocks noGrp="1"/>
          </p:cNvSpPr>
          <p:nvPr>
            <p:ph type="ftr" sz="quarter" idx="3"/>
          </p:nvPr>
        </p:nvSpPr>
        <p:spPr bwMode="auto">
          <a:xfrm>
            <a:off x="3406775" y="6327775"/>
            <a:ext cx="315912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7E7D602-7A3A-4FD2-92A6-4307524C2D30}"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5" name="日期占位符 3"/>
          <p:cNvSpPr>
            <a:spLocks noGrp="1"/>
          </p:cNvSpPr>
          <p:nvPr>
            <p:ph type="dt" sz="half" idx="2"/>
          </p:nvPr>
        </p:nvSpPr>
        <p:spPr bwMode="auto">
          <a:xfrm>
            <a:off x="498475" y="6327775"/>
            <a:ext cx="232727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D4DB570-62FA-49C4-BFD6-E454B4D698CE}"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6" name="页脚占位符 4"/>
          <p:cNvSpPr>
            <a:spLocks noGrp="1"/>
          </p:cNvSpPr>
          <p:nvPr>
            <p:ph type="ftr" sz="quarter" idx="3"/>
          </p:nvPr>
        </p:nvSpPr>
        <p:spPr bwMode="auto">
          <a:xfrm>
            <a:off x="3406775" y="6327775"/>
            <a:ext cx="315912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7" name="灯片编号占位符 5"/>
          <p:cNvSpPr>
            <a:spLocks noGrp="1"/>
          </p:cNvSpPr>
          <p:nvPr>
            <p:ph type="sldNum" sz="quarter" idx="4"/>
          </p:nvPr>
        </p:nvSpPr>
        <p:spPr bwMode="auto">
          <a:xfrm>
            <a:off x="7146925" y="6421438"/>
            <a:ext cx="232727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DB4520C-923A-4637-937D-F59E4B48B16F}"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87400" y="4465638"/>
            <a:ext cx="8477250" cy="1379537"/>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7400" y="2944813"/>
            <a:ext cx="8477250" cy="1520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15" name="日期占位符 3"/>
          <p:cNvSpPr>
            <a:spLocks noGrp="1"/>
          </p:cNvSpPr>
          <p:nvPr>
            <p:ph type="dt" sz="half" idx="2"/>
          </p:nvPr>
        </p:nvSpPr>
        <p:spPr bwMode="auto">
          <a:xfrm>
            <a:off x="498475" y="6327775"/>
            <a:ext cx="232727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A45EEA9-43C5-4918-9B5A-660DDF29EF92}"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6" name="页脚占位符 4"/>
          <p:cNvSpPr>
            <a:spLocks noGrp="1"/>
          </p:cNvSpPr>
          <p:nvPr>
            <p:ph type="ftr" sz="quarter" idx="3"/>
          </p:nvPr>
        </p:nvSpPr>
        <p:spPr bwMode="auto">
          <a:xfrm>
            <a:off x="3406775" y="6327775"/>
            <a:ext cx="315912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7" name="灯片编号占位符 5"/>
          <p:cNvSpPr>
            <a:spLocks noGrp="1"/>
          </p:cNvSpPr>
          <p:nvPr>
            <p:ph type="sldNum" sz="quarter" idx="4"/>
          </p:nvPr>
        </p:nvSpPr>
        <p:spPr bwMode="auto">
          <a:xfrm>
            <a:off x="7146925" y="6497638"/>
            <a:ext cx="232727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16D5D2A-AA43-4789-938C-9DC3E180444D}"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98475" y="1620838"/>
            <a:ext cx="4411663" cy="4586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062538" y="1620838"/>
            <a:ext cx="4411662" cy="4586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5" name="页脚占位符 5"/>
          <p:cNvSpPr>
            <a:spLocks noGrp="1"/>
          </p:cNvSpPr>
          <p:nvPr>
            <p:ph type="ftr" sz="quarter" idx="3"/>
          </p:nvPr>
        </p:nvSpPr>
        <p:spPr bwMode="auto">
          <a:xfrm>
            <a:off x="3406775" y="6327775"/>
            <a:ext cx="315912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6" name="灯片编号占位符 6"/>
          <p:cNvSpPr>
            <a:spLocks noGrp="1"/>
          </p:cNvSpPr>
          <p:nvPr>
            <p:ph type="sldNum" sz="quarter" idx="4"/>
          </p:nvPr>
        </p:nvSpPr>
        <p:spPr bwMode="auto">
          <a:xfrm>
            <a:off x="7146925" y="6327775"/>
            <a:ext cx="232727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B3D7621-D24F-4CD5-B2CE-A0F6522E0C30}"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A150C4D-DC2A-4229-958D-5A3815D348DD}"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98475" y="1555750"/>
            <a:ext cx="440690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98475" y="2203450"/>
            <a:ext cx="4406900" cy="40036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065713" y="1555750"/>
            <a:ext cx="44084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065713" y="2203450"/>
            <a:ext cx="4408487" cy="40036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A150C4D-DC2A-4229-958D-5A3815D348DD}"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7E7D602-7A3A-4FD2-92A6-4307524C2D30}"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A150C4D-DC2A-4229-958D-5A3815D348DD}"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7E7D602-7A3A-4FD2-92A6-4307524C2D30}"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A150C4D-DC2A-4229-958D-5A3815D348DD}"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7E7D602-7A3A-4FD2-92A6-4307524C2D30}"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98475" y="276225"/>
            <a:ext cx="3281363" cy="1177925"/>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898900" y="276225"/>
            <a:ext cx="5575300" cy="5930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98475" y="1454150"/>
            <a:ext cx="3281363" cy="47529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5" name="日期占位符 4"/>
          <p:cNvSpPr>
            <a:spLocks noGrp="1"/>
          </p:cNvSpPr>
          <p:nvPr>
            <p:ph type="dt" sz="half" idx="12"/>
          </p:nvPr>
        </p:nvSpPr>
        <p:spPr bwMode="auto">
          <a:xfrm>
            <a:off x="498475" y="6327775"/>
            <a:ext cx="232727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1F22638-B541-4592-A630-7854673F3975}"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6" name="页脚占位符 5"/>
          <p:cNvSpPr>
            <a:spLocks noGrp="1"/>
          </p:cNvSpPr>
          <p:nvPr>
            <p:ph type="ftr" sz="quarter" idx="3"/>
          </p:nvPr>
        </p:nvSpPr>
        <p:spPr bwMode="auto">
          <a:xfrm>
            <a:off x="3406775" y="6327775"/>
            <a:ext cx="315912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7" name="灯片编号占位符 6"/>
          <p:cNvSpPr>
            <a:spLocks noGrp="1"/>
          </p:cNvSpPr>
          <p:nvPr>
            <p:ph type="sldNum" sz="quarter" idx="4"/>
          </p:nvPr>
        </p:nvSpPr>
        <p:spPr bwMode="auto">
          <a:xfrm>
            <a:off x="7146925" y="6497638"/>
            <a:ext cx="232727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6497E25-634B-48C9-82A6-7143D09C2548}"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5" name="日期占位符 3"/>
          <p:cNvSpPr>
            <a:spLocks noGrp="1"/>
          </p:cNvSpPr>
          <p:nvPr>
            <p:ph type="dt" sz="half" idx="2"/>
          </p:nvPr>
        </p:nvSpPr>
        <p:spPr bwMode="auto">
          <a:xfrm>
            <a:off x="498475" y="6327775"/>
            <a:ext cx="232727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D4DB570-62FA-49C4-BFD6-E454B4D698CE}"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6" name="页脚占位符 4"/>
          <p:cNvSpPr>
            <a:spLocks noGrp="1"/>
          </p:cNvSpPr>
          <p:nvPr>
            <p:ph type="ftr" sz="quarter" idx="3"/>
          </p:nvPr>
        </p:nvSpPr>
        <p:spPr bwMode="auto">
          <a:xfrm>
            <a:off x="3406775" y="6327775"/>
            <a:ext cx="315912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7" name="灯片编号占位符 5"/>
          <p:cNvSpPr>
            <a:spLocks noGrp="1"/>
          </p:cNvSpPr>
          <p:nvPr>
            <p:ph type="sldNum" sz="quarter" idx="4"/>
          </p:nvPr>
        </p:nvSpPr>
        <p:spPr bwMode="auto">
          <a:xfrm>
            <a:off x="7146925" y="6421438"/>
            <a:ext cx="232727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DB4520C-923A-4637-937D-F59E4B48B16F}"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54213" y="4864100"/>
            <a:ext cx="5984875" cy="57467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954213" y="620713"/>
            <a:ext cx="5984875" cy="4168775"/>
          </a:xfrm>
        </p:spPr>
        <p:txBody>
          <a:bodyPr vert="horz" wrap="square" lIns="96653" tIns="48326" rIns="96653" bIns="48326"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67105"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954213" y="5438775"/>
            <a:ext cx="5984875" cy="8143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A150C4D-DC2A-4229-958D-5A3815D348DD}"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7E7D602-7A3A-4FD2-92A6-4307524C2D30}"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A150C4D-DC2A-4229-958D-5A3815D348DD}"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7E7D602-7A3A-4FD2-92A6-4307524C2D30}"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31063" y="277813"/>
            <a:ext cx="2243137" cy="5929312"/>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98475" y="277813"/>
            <a:ext cx="6580188" cy="592931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5" name="日期占位符 3"/>
          <p:cNvSpPr>
            <a:spLocks noGrp="1"/>
          </p:cNvSpPr>
          <p:nvPr>
            <p:ph type="dt" sz="half" idx="2"/>
          </p:nvPr>
        </p:nvSpPr>
        <p:spPr bwMode="auto">
          <a:xfrm>
            <a:off x="498475" y="6327775"/>
            <a:ext cx="232727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54E4705-5044-4899-89C8-2EF06745A0F7}"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6" name="页脚占位符 4"/>
          <p:cNvSpPr>
            <a:spLocks noGrp="1"/>
          </p:cNvSpPr>
          <p:nvPr>
            <p:ph type="ftr" sz="quarter" idx="3"/>
          </p:nvPr>
        </p:nvSpPr>
        <p:spPr bwMode="auto">
          <a:xfrm>
            <a:off x="3406775" y="6327775"/>
            <a:ext cx="315912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7" name="灯片编号占位符 5"/>
          <p:cNvSpPr>
            <a:spLocks noGrp="1"/>
          </p:cNvSpPr>
          <p:nvPr>
            <p:ph type="sldNum" sz="quarter" idx="4"/>
          </p:nvPr>
        </p:nvSpPr>
        <p:spPr bwMode="auto">
          <a:xfrm>
            <a:off x="7146925" y="6497638"/>
            <a:ext cx="232727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297E1C5-637C-4869-B853-96CF78611ADC}"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87400" y="4465638"/>
            <a:ext cx="8477250" cy="1379537"/>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7400" y="2944813"/>
            <a:ext cx="8477250" cy="15208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15" name="日期占位符 3"/>
          <p:cNvSpPr>
            <a:spLocks noGrp="1"/>
          </p:cNvSpPr>
          <p:nvPr>
            <p:ph type="dt" sz="half" idx="2"/>
          </p:nvPr>
        </p:nvSpPr>
        <p:spPr bwMode="auto">
          <a:xfrm>
            <a:off x="498475" y="6327775"/>
            <a:ext cx="232727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A45EEA9-43C5-4918-9B5A-660DDF29EF92}"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6" name="页脚占位符 4"/>
          <p:cNvSpPr>
            <a:spLocks noGrp="1"/>
          </p:cNvSpPr>
          <p:nvPr>
            <p:ph type="ftr" sz="quarter" idx="3"/>
          </p:nvPr>
        </p:nvSpPr>
        <p:spPr bwMode="auto">
          <a:xfrm>
            <a:off x="3406775" y="6327775"/>
            <a:ext cx="315912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7" name="灯片编号占位符 5"/>
          <p:cNvSpPr>
            <a:spLocks noGrp="1"/>
          </p:cNvSpPr>
          <p:nvPr>
            <p:ph type="sldNum" sz="quarter" idx="4"/>
          </p:nvPr>
        </p:nvSpPr>
        <p:spPr bwMode="auto">
          <a:xfrm>
            <a:off x="7146925" y="6497638"/>
            <a:ext cx="232727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16D5D2A-AA43-4789-938C-9DC3E180444D}"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98475" y="1620838"/>
            <a:ext cx="4411663" cy="4586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062538" y="1620838"/>
            <a:ext cx="4411662" cy="4586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5" name="页脚占位符 5"/>
          <p:cNvSpPr>
            <a:spLocks noGrp="1"/>
          </p:cNvSpPr>
          <p:nvPr>
            <p:ph type="ftr" sz="quarter" idx="3"/>
          </p:nvPr>
        </p:nvSpPr>
        <p:spPr bwMode="auto">
          <a:xfrm>
            <a:off x="3406775" y="6327775"/>
            <a:ext cx="315912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6" name="灯片编号占位符 6"/>
          <p:cNvSpPr>
            <a:spLocks noGrp="1"/>
          </p:cNvSpPr>
          <p:nvPr>
            <p:ph type="sldNum" sz="quarter" idx="4"/>
          </p:nvPr>
        </p:nvSpPr>
        <p:spPr bwMode="auto">
          <a:xfrm>
            <a:off x="7146925" y="6327775"/>
            <a:ext cx="232727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B3D7621-D24F-4CD5-B2CE-A0F6522E0C30}"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A150C4D-DC2A-4229-958D-5A3815D348DD}"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98475" y="1555750"/>
            <a:ext cx="440690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98475" y="2203450"/>
            <a:ext cx="4406900" cy="40036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065713" y="1555750"/>
            <a:ext cx="44084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065713" y="2203450"/>
            <a:ext cx="4408487" cy="40036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A150C4D-DC2A-4229-958D-5A3815D348DD}"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7E7D602-7A3A-4FD2-92A6-4307524C2D30}"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A150C4D-DC2A-4229-958D-5A3815D348DD}"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7E7D602-7A3A-4FD2-92A6-4307524C2D30}"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A150C4D-DC2A-4229-958D-5A3815D348DD}"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7E7D602-7A3A-4FD2-92A6-4307524C2D30}"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98475" y="276225"/>
            <a:ext cx="3281363" cy="1177925"/>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898900" y="276225"/>
            <a:ext cx="5575300" cy="5930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98475" y="1454150"/>
            <a:ext cx="3281363" cy="47529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5" name="日期占位符 4"/>
          <p:cNvSpPr>
            <a:spLocks noGrp="1"/>
          </p:cNvSpPr>
          <p:nvPr>
            <p:ph type="dt" sz="half" idx="12"/>
          </p:nvPr>
        </p:nvSpPr>
        <p:spPr bwMode="auto">
          <a:xfrm>
            <a:off x="498475" y="6327775"/>
            <a:ext cx="232727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1F22638-B541-4592-A630-7854673F3975}"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6" name="页脚占位符 5"/>
          <p:cNvSpPr>
            <a:spLocks noGrp="1"/>
          </p:cNvSpPr>
          <p:nvPr>
            <p:ph type="ftr" sz="quarter" idx="3"/>
          </p:nvPr>
        </p:nvSpPr>
        <p:spPr bwMode="auto">
          <a:xfrm>
            <a:off x="3406775" y="6327775"/>
            <a:ext cx="315912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7" name="灯片编号占位符 6"/>
          <p:cNvSpPr>
            <a:spLocks noGrp="1"/>
          </p:cNvSpPr>
          <p:nvPr>
            <p:ph type="sldNum" sz="quarter" idx="4"/>
          </p:nvPr>
        </p:nvSpPr>
        <p:spPr bwMode="auto">
          <a:xfrm>
            <a:off x="7146925" y="6497638"/>
            <a:ext cx="2327275" cy="482600"/>
          </a:xfrm>
          <a:prstGeom prst="rect">
            <a:avLst/>
          </a:prstGeom>
          <a:ln>
            <a:miter lim="800000"/>
          </a:ln>
        </p:spPr>
        <p:txBody>
          <a:bodyPr vert="horz" wrap="square" lIns="96641" tIns="48320" rIns="96641" bIns="483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6497E25-634B-48C9-82A6-7143D09C2548}"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54213" y="4864100"/>
            <a:ext cx="5984875" cy="57467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954213" y="620713"/>
            <a:ext cx="5984875" cy="4168775"/>
          </a:xfrm>
        </p:spPr>
        <p:txBody>
          <a:bodyPr vert="horz" wrap="square" lIns="96653" tIns="48326" rIns="96653" bIns="48326"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67105"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954213" y="5438775"/>
            <a:ext cx="5984875" cy="8143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AA150C4D-DC2A-4229-958D-5A3815D348DD}"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7E7D602-7A3A-4FD2-92A6-4307524C2D30}"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98475" y="277813"/>
            <a:ext cx="8975725" cy="1158875"/>
          </a:xfrm>
          <a:prstGeom prst="rect">
            <a:avLst/>
          </a:prstGeom>
          <a:noFill/>
          <a:ln w="9525">
            <a:noFill/>
          </a:ln>
        </p:spPr>
        <p:txBody>
          <a:bodyPr lIns="96641" tIns="48320" rIns="96641" bIns="48320" anchor="ctr" anchorCtr="0"/>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98475" y="1620838"/>
            <a:ext cx="8975725" cy="4586287"/>
          </a:xfrm>
          <a:prstGeom prst="rect">
            <a:avLst/>
          </a:prstGeom>
          <a:noFill/>
          <a:ln w="9525">
            <a:noFill/>
          </a:ln>
        </p:spPr>
        <p:txBody>
          <a:bodyPr lIns="96641" tIns="48320" rIns="96641" bIns="4832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98475" y="6327775"/>
            <a:ext cx="2327275" cy="482600"/>
          </a:xfrm>
          <a:prstGeom prst="rect">
            <a:avLst/>
          </a:prstGeom>
          <a:noFill/>
          <a:ln w="9525">
            <a:noFill/>
            <a:miter lim="800000"/>
          </a:ln>
        </p:spPr>
        <p:txBody>
          <a:bodyPr vert="horz" wrap="square" lIns="96641" tIns="48320" rIns="96641" bIns="48320" numCol="1" anchor="t" anchorCtr="0" compatLnSpc="1"/>
          <a:lstStyle>
            <a:lvl1pPr eaLnBrk="1" hangingPunct="1">
              <a:lnSpc>
                <a:spcPct val="100000"/>
              </a:lnSpc>
              <a:spcBef>
                <a:spcPct val="0"/>
              </a:spcBef>
              <a:defRPr sz="1500" b="0">
                <a:solidFill>
                  <a:schemeClr val="tx1"/>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A150C4D-DC2A-4229-958D-5A3815D348DD}"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406775" y="6327775"/>
            <a:ext cx="3159125" cy="482600"/>
          </a:xfrm>
          <a:prstGeom prst="rect">
            <a:avLst/>
          </a:prstGeom>
          <a:noFill/>
          <a:ln w="9525">
            <a:noFill/>
            <a:miter lim="800000"/>
          </a:ln>
        </p:spPr>
        <p:txBody>
          <a:bodyPr vert="horz" wrap="square" lIns="96641" tIns="48320" rIns="96641" bIns="48320" numCol="1" anchor="t" anchorCtr="0" compatLnSpc="1"/>
          <a:lstStyle>
            <a:lvl1pPr algn="ctr" eaLnBrk="1" hangingPunct="1">
              <a:lnSpc>
                <a:spcPct val="100000"/>
              </a:lnSpc>
              <a:spcBef>
                <a:spcPct val="0"/>
              </a:spcBef>
              <a:defRPr sz="1500" b="0">
                <a:solidFill>
                  <a:schemeClr val="tx1"/>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7146925" y="6327775"/>
            <a:ext cx="2327275" cy="482600"/>
          </a:xfrm>
          <a:prstGeom prst="rect">
            <a:avLst/>
          </a:prstGeom>
          <a:noFill/>
          <a:ln w="9525">
            <a:noFill/>
            <a:miter lim="800000"/>
          </a:ln>
        </p:spPr>
        <p:txBody>
          <a:bodyPr vert="horz" wrap="square" lIns="96641" tIns="48320" rIns="96641" bIns="48320" numCol="1" anchor="t" anchorCtr="0" compatLnSpc="1"/>
          <a:lstStyle>
            <a:lvl1pPr algn="r" eaLnBrk="1" hangingPunct="1">
              <a:defRPr sz="1500" b="0">
                <a:solidFill>
                  <a:schemeClr val="tx1"/>
                </a:solidFill>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7E7D602-7A3A-4FD2-92A6-4307524C2D30}"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1" name="Rectangle 11"/>
          <p:cNvSpPr>
            <a:spLocks noChangeArrowheads="1"/>
          </p:cNvSpPr>
          <p:nvPr/>
        </p:nvSpPr>
        <p:spPr bwMode="auto">
          <a:xfrm>
            <a:off x="0" y="0"/>
            <a:ext cx="9972675" cy="476250"/>
          </a:xfrm>
          <a:prstGeom prst="rect">
            <a:avLst/>
          </a:prstGeom>
          <a:gradFill rotWithShape="0">
            <a:gsLst>
              <a:gs pos="0">
                <a:srgbClr val="FFFFFF"/>
              </a:gs>
              <a:gs pos="100000">
                <a:srgbClr val="336699"/>
              </a:gs>
            </a:gsLst>
            <a:lin ang="0" scaled="1"/>
          </a:gradFill>
          <a:ln w="9525">
            <a:noFill/>
            <a:miter lim="800000"/>
          </a:ln>
        </p:spPr>
        <p:txBody>
          <a:bodyPr lIns="91411" tIns="45705" rIns="91411" bIns="45705"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600" b="1" i="0" u="none" strike="noStrike" kern="1200" cap="none" spc="0" normalizeH="0" baseline="0" noProof="0">
              <a:ln>
                <a:noFill/>
              </a:ln>
              <a:solidFill>
                <a:schemeClr val="bg1"/>
              </a:solidFill>
              <a:effectLst>
                <a:outerShdw blurRad="38100" dist="38100" dir="2700000" algn="tl">
                  <a:srgbClr val="C0C0C0"/>
                </a:outerShdw>
              </a:effectLst>
              <a:uLnTx/>
              <a:uFillTx/>
              <a:latin typeface="Times New Roman" panose="02020603050405020304" pitchFamily="18" charset="0"/>
              <a:ea typeface="方正楷体_GB2312" panose="02000000000000000000" charset="-122"/>
              <a:cs typeface="+mn-cs"/>
            </a:endParaRPr>
          </a:p>
        </p:txBody>
      </p:sp>
      <p:pic>
        <p:nvPicPr>
          <p:cNvPr id="1032" name="Picture 12" descr="bj"/>
          <p:cNvPicPr>
            <a:picLocks noChangeAspect="1"/>
          </p:cNvPicPr>
          <p:nvPr userDrawn="1"/>
        </p:nvPicPr>
        <p:blipFill>
          <a:blip r:embed="rId12"/>
          <a:stretch>
            <a:fillRect/>
          </a:stretch>
        </p:blipFill>
        <p:spPr>
          <a:xfrm>
            <a:off x="0" y="0"/>
            <a:ext cx="9972675" cy="6858000"/>
          </a:xfrm>
          <a:prstGeom prst="rect">
            <a:avLst/>
          </a:prstGeom>
          <a:noFill/>
          <a:ln w="9525">
            <a:noFill/>
          </a:ln>
        </p:spPr>
      </p:pic>
      <p:sp>
        <p:nvSpPr>
          <p:cNvPr id="1033" name="Rectangle 13"/>
          <p:cNvSpPr>
            <a:spLocks noChangeArrowheads="1"/>
          </p:cNvSpPr>
          <p:nvPr/>
        </p:nvSpPr>
        <p:spPr bwMode="auto">
          <a:xfrm>
            <a:off x="7772400" y="62484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lstStyle>
            <a:lvl1pPr>
              <a:defRPr sz="3500" b="1">
                <a:solidFill>
                  <a:srgbClr val="3333CC"/>
                </a:solidFill>
                <a:latin typeface="楷体_GB2312" pitchFamily="49" charset="-122"/>
                <a:ea typeface="楷体_GB2312" pitchFamily="49" charset="-122"/>
              </a:defRPr>
            </a:lvl1pPr>
            <a:lvl2pPr marL="742950" indent="-285750">
              <a:defRPr sz="3500" b="1">
                <a:solidFill>
                  <a:srgbClr val="3333CC"/>
                </a:solidFill>
                <a:latin typeface="楷体_GB2312" pitchFamily="49" charset="-122"/>
                <a:ea typeface="楷体_GB2312" pitchFamily="49" charset="-122"/>
              </a:defRPr>
            </a:lvl2pPr>
            <a:lvl3pPr marL="1143000" indent="-228600">
              <a:defRPr sz="3500" b="1">
                <a:solidFill>
                  <a:srgbClr val="3333CC"/>
                </a:solidFill>
                <a:latin typeface="楷体_GB2312" pitchFamily="49" charset="-122"/>
                <a:ea typeface="楷体_GB2312" pitchFamily="49" charset="-122"/>
              </a:defRPr>
            </a:lvl3pPr>
            <a:lvl4pPr marL="1600200" indent="-228600">
              <a:defRPr sz="3500" b="1">
                <a:solidFill>
                  <a:srgbClr val="3333CC"/>
                </a:solidFill>
                <a:latin typeface="楷体_GB2312" pitchFamily="49" charset="-122"/>
                <a:ea typeface="楷体_GB2312" pitchFamily="49" charset="-122"/>
              </a:defRPr>
            </a:lvl4pPr>
            <a:lvl5pPr marL="2057400" indent="-228600">
              <a:defRPr sz="3500" b="1">
                <a:solidFill>
                  <a:srgbClr val="3333CC"/>
                </a:solidFill>
                <a:latin typeface="楷体_GB2312" pitchFamily="49" charset="-122"/>
                <a:ea typeface="楷体_GB2312" pitchFamily="49" charset="-122"/>
              </a:defRPr>
            </a:lvl5pPr>
            <a:lvl6pPr marL="2514600" indent="-228600" eaLnBrk="0" fontAlgn="base" hangingPunct="0">
              <a:spcBef>
                <a:spcPct val="0"/>
              </a:spcBef>
              <a:spcAft>
                <a:spcPct val="0"/>
              </a:spcAft>
              <a:defRPr sz="3500" b="1">
                <a:solidFill>
                  <a:srgbClr val="3333CC"/>
                </a:solidFill>
                <a:latin typeface="楷体_GB2312" pitchFamily="49" charset="-122"/>
                <a:ea typeface="楷体_GB2312" pitchFamily="49" charset="-122"/>
              </a:defRPr>
            </a:lvl6pPr>
            <a:lvl7pPr marL="2971800" indent="-228600" eaLnBrk="0" fontAlgn="base" hangingPunct="0">
              <a:spcBef>
                <a:spcPct val="0"/>
              </a:spcBef>
              <a:spcAft>
                <a:spcPct val="0"/>
              </a:spcAft>
              <a:defRPr sz="3500" b="1">
                <a:solidFill>
                  <a:srgbClr val="3333CC"/>
                </a:solidFill>
                <a:latin typeface="楷体_GB2312" pitchFamily="49" charset="-122"/>
                <a:ea typeface="楷体_GB2312" pitchFamily="49" charset="-122"/>
              </a:defRPr>
            </a:lvl7pPr>
            <a:lvl8pPr marL="3429000" indent="-228600" eaLnBrk="0" fontAlgn="base" hangingPunct="0">
              <a:spcBef>
                <a:spcPct val="0"/>
              </a:spcBef>
              <a:spcAft>
                <a:spcPct val="0"/>
              </a:spcAft>
              <a:defRPr sz="3500" b="1">
                <a:solidFill>
                  <a:srgbClr val="3333CC"/>
                </a:solidFill>
                <a:latin typeface="楷体_GB2312" pitchFamily="49" charset="-122"/>
                <a:ea typeface="楷体_GB2312" pitchFamily="49" charset="-122"/>
              </a:defRPr>
            </a:lvl8pPr>
            <a:lvl9pPr marL="3886200" indent="-228600" eaLnBrk="0" fontAlgn="base" hangingPunct="0">
              <a:spcBef>
                <a:spcPct val="0"/>
              </a:spcBef>
              <a:spcAft>
                <a:spcPct val="0"/>
              </a:spcAft>
              <a:defRPr sz="3500" b="1">
                <a:solidFill>
                  <a:srgbClr val="3333CC"/>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378DFECA-244F-4015-8228-2C4EC542F9BD}" type="slidenum">
              <a:rPr kumimoji="0" lang="zh-CN" altLang="en-US" sz="1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4" name="Rectangle 14"/>
          <p:cNvSpPr>
            <a:spLocks noChangeArrowheads="1"/>
          </p:cNvSpPr>
          <p:nvPr/>
        </p:nvSpPr>
        <p:spPr bwMode="auto">
          <a:xfrm>
            <a:off x="0" y="0"/>
            <a:ext cx="9972675" cy="457200"/>
          </a:xfrm>
          <a:prstGeom prst="rect">
            <a:avLst/>
          </a:prstGeom>
          <a:gradFill rotWithShape="0">
            <a:gsLst>
              <a:gs pos="0">
                <a:srgbClr val="FFFFFF"/>
              </a:gs>
              <a:gs pos="100000">
                <a:srgbClr val="336699"/>
              </a:gs>
            </a:gsLst>
            <a:lin ang="0" scaled="1"/>
          </a:gradFill>
          <a:ln w="9525">
            <a:noFill/>
            <a:miter lim="800000"/>
          </a:ln>
        </p:spPr>
        <p:txBody>
          <a:bodyPr lIns="91411" tIns="45705" rIns="91411" bIns="45705">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bg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035" name="Rectangle 15"/>
          <p:cNvSpPr>
            <a:spLocks noChangeArrowheads="1"/>
          </p:cNvSpPr>
          <p:nvPr/>
        </p:nvSpPr>
        <p:spPr bwMode="auto">
          <a:xfrm>
            <a:off x="228600" y="228600"/>
            <a:ext cx="9391650" cy="830263"/>
          </a:xfrm>
          <a:prstGeom prst="rect">
            <a:avLst/>
          </a:prstGeom>
          <a:noFill/>
          <a:ln>
            <a:noFill/>
          </a:ln>
        </p:spPr>
        <p:txBody>
          <a:bodyPr lIns="91429" tIns="45715" rIns="91429" bIns="45715" anchor="b"/>
          <a:lstStyle>
            <a:lvl1pPr defTabSz="967105">
              <a:defRPr sz="3500" b="1">
                <a:solidFill>
                  <a:srgbClr val="3333CC"/>
                </a:solidFill>
                <a:latin typeface="楷体_GB2312" pitchFamily="49" charset="-122"/>
                <a:ea typeface="楷体_GB2312" pitchFamily="49" charset="-122"/>
              </a:defRPr>
            </a:lvl1pPr>
            <a:lvl2pPr marL="742950" indent="-285750" defTabSz="967105">
              <a:defRPr sz="3500" b="1">
                <a:solidFill>
                  <a:srgbClr val="3333CC"/>
                </a:solidFill>
                <a:latin typeface="楷体_GB2312" pitchFamily="49" charset="-122"/>
                <a:ea typeface="楷体_GB2312" pitchFamily="49" charset="-122"/>
              </a:defRPr>
            </a:lvl2pPr>
            <a:lvl3pPr marL="1143000" indent="-228600" defTabSz="967105">
              <a:defRPr sz="3500" b="1">
                <a:solidFill>
                  <a:srgbClr val="3333CC"/>
                </a:solidFill>
                <a:latin typeface="楷体_GB2312" pitchFamily="49" charset="-122"/>
                <a:ea typeface="楷体_GB2312" pitchFamily="49" charset="-122"/>
              </a:defRPr>
            </a:lvl3pPr>
            <a:lvl4pPr marL="1600200" indent="-228600" defTabSz="967105">
              <a:defRPr sz="3500" b="1">
                <a:solidFill>
                  <a:srgbClr val="3333CC"/>
                </a:solidFill>
                <a:latin typeface="楷体_GB2312" pitchFamily="49" charset="-122"/>
                <a:ea typeface="楷体_GB2312" pitchFamily="49" charset="-122"/>
              </a:defRPr>
            </a:lvl4pPr>
            <a:lvl5pPr marL="2057400" indent="-228600" defTabSz="967105">
              <a:defRPr sz="3500" b="1">
                <a:solidFill>
                  <a:srgbClr val="3333CC"/>
                </a:solidFill>
                <a:latin typeface="楷体_GB2312" pitchFamily="49" charset="-122"/>
                <a:ea typeface="楷体_GB2312" pitchFamily="49" charset="-122"/>
              </a:defRPr>
            </a:lvl5pPr>
            <a:lvl6pPr marL="25146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6pPr>
            <a:lvl7pPr marL="29718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7pPr>
            <a:lvl8pPr marL="34290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8pPr>
            <a:lvl9pPr marL="38862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9p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zh-CN" altLang="en-US" sz="47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rPr>
              <a:t>单击此处编辑母版标题样式</a:t>
            </a:r>
            <a:endParaRPr kumimoji="0" lang="zh-CN" altLang="en-US" sz="47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1036" name="Rectangle 16"/>
          <p:cNvSpPr>
            <a:spLocks noChangeArrowheads="1"/>
          </p:cNvSpPr>
          <p:nvPr/>
        </p:nvSpPr>
        <p:spPr bwMode="auto">
          <a:xfrm>
            <a:off x="609600" y="1219200"/>
            <a:ext cx="8726488" cy="4419600"/>
          </a:xfrm>
          <a:prstGeom prst="rect">
            <a:avLst/>
          </a:prstGeom>
          <a:noFill/>
          <a:ln>
            <a:noFill/>
          </a:ln>
        </p:spPr>
        <p:txBody>
          <a:bodyPr lIns="91429" tIns="45715" rIns="91429" bIns="45715"/>
          <a:lstStyle>
            <a:lvl1pPr marL="361950" indent="-361950" defTabSz="967105">
              <a:defRPr sz="3500" b="1">
                <a:solidFill>
                  <a:srgbClr val="3333CC"/>
                </a:solidFill>
                <a:latin typeface="楷体_GB2312" pitchFamily="49" charset="-122"/>
                <a:ea typeface="楷体_GB2312" pitchFamily="49" charset="-122"/>
              </a:defRPr>
            </a:lvl1pPr>
            <a:lvl2pPr marL="742950" indent="-285750" defTabSz="967105">
              <a:defRPr sz="3500" b="1">
                <a:solidFill>
                  <a:srgbClr val="3333CC"/>
                </a:solidFill>
                <a:latin typeface="楷体_GB2312" pitchFamily="49" charset="-122"/>
                <a:ea typeface="楷体_GB2312" pitchFamily="49" charset="-122"/>
              </a:defRPr>
            </a:lvl2pPr>
            <a:lvl3pPr marL="1143000" indent="-228600" defTabSz="967105">
              <a:defRPr sz="3500" b="1">
                <a:solidFill>
                  <a:srgbClr val="3333CC"/>
                </a:solidFill>
                <a:latin typeface="楷体_GB2312" pitchFamily="49" charset="-122"/>
                <a:ea typeface="楷体_GB2312" pitchFamily="49" charset="-122"/>
              </a:defRPr>
            </a:lvl3pPr>
            <a:lvl4pPr marL="1600200" indent="-228600" defTabSz="967105">
              <a:defRPr sz="3500" b="1">
                <a:solidFill>
                  <a:srgbClr val="3333CC"/>
                </a:solidFill>
                <a:latin typeface="楷体_GB2312" pitchFamily="49" charset="-122"/>
                <a:ea typeface="楷体_GB2312" pitchFamily="49" charset="-122"/>
              </a:defRPr>
            </a:lvl4pPr>
            <a:lvl5pPr marL="2057400" indent="-228600" defTabSz="967105">
              <a:defRPr sz="3500" b="1">
                <a:solidFill>
                  <a:srgbClr val="3333CC"/>
                </a:solidFill>
                <a:latin typeface="楷体_GB2312" pitchFamily="49" charset="-122"/>
                <a:ea typeface="楷体_GB2312" pitchFamily="49" charset="-122"/>
              </a:defRPr>
            </a:lvl5pPr>
            <a:lvl6pPr marL="25146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6pPr>
            <a:lvl7pPr marL="29718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7pPr>
            <a:lvl8pPr marL="34290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8pPr>
            <a:lvl9pPr marL="38862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9pPr>
          </a:lstStyle>
          <a:p>
            <a:pPr marL="361950" marR="0" lvl="0" indent="-361950" algn="l" defTabSz="967105" rtl="0" eaLnBrk="1" fontAlgn="base" latinLnBrk="0" hangingPunct="1">
              <a:lnSpc>
                <a:spcPct val="100000"/>
              </a:lnSpc>
              <a:spcBef>
                <a:spcPct val="20000"/>
              </a:spcBef>
              <a:spcAft>
                <a:spcPct val="0"/>
              </a:spcAft>
              <a:buClrTx/>
              <a:buSzTx/>
              <a:buFontTx/>
              <a:buChar char="•"/>
              <a:defRPr/>
            </a:pPr>
            <a:r>
              <a:rPr kumimoji="0" lang="zh-CN" altLang="en-US" sz="3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3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361950" marR="0" lvl="0" indent="-361950" algn="l" defTabSz="967105" rtl="0" eaLnBrk="1" fontAlgn="base" latinLnBrk="0" hangingPunct="1">
              <a:lnSpc>
                <a:spcPct val="100000"/>
              </a:lnSpc>
              <a:spcBef>
                <a:spcPct val="20000"/>
              </a:spcBef>
              <a:spcAft>
                <a:spcPct val="0"/>
              </a:spcAft>
              <a:buClrTx/>
              <a:buSzTx/>
              <a:buFontTx/>
              <a:buChar char="•"/>
              <a:defRPr/>
            </a:pPr>
            <a:r>
              <a:rPr kumimoji="0" lang="zh-CN" altLang="en-US" sz="3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第二级</a:t>
            </a:r>
            <a:endParaRPr kumimoji="0" lang="zh-CN" altLang="en-US" sz="3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361950" marR="0" lvl="0" indent="-361950" algn="l" defTabSz="967105" rtl="0" eaLnBrk="1" fontAlgn="base" latinLnBrk="0" hangingPunct="1">
              <a:lnSpc>
                <a:spcPct val="100000"/>
              </a:lnSpc>
              <a:spcBef>
                <a:spcPct val="20000"/>
              </a:spcBef>
              <a:spcAft>
                <a:spcPct val="0"/>
              </a:spcAft>
              <a:buClrTx/>
              <a:buSzTx/>
              <a:buFontTx/>
              <a:buChar char="•"/>
              <a:defRPr/>
            </a:pPr>
            <a:r>
              <a:rPr kumimoji="0" lang="zh-CN" altLang="en-US" sz="3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第三级</a:t>
            </a:r>
            <a:endParaRPr kumimoji="0" lang="zh-CN" altLang="en-US" sz="3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361950" marR="0" lvl="0" indent="-361950" algn="l" defTabSz="967105" rtl="0" eaLnBrk="1" fontAlgn="base" latinLnBrk="0" hangingPunct="1">
              <a:lnSpc>
                <a:spcPct val="100000"/>
              </a:lnSpc>
              <a:spcBef>
                <a:spcPct val="20000"/>
              </a:spcBef>
              <a:spcAft>
                <a:spcPct val="0"/>
              </a:spcAft>
              <a:buClrTx/>
              <a:buSzTx/>
              <a:buFontTx/>
              <a:buChar char="•"/>
              <a:defRPr/>
            </a:pPr>
            <a:r>
              <a:rPr kumimoji="0" lang="zh-CN" altLang="en-US" sz="3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第四级</a:t>
            </a:r>
            <a:endParaRPr kumimoji="0" lang="zh-CN" altLang="en-US" sz="3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361950" marR="0" lvl="0" indent="-361950" algn="l" defTabSz="967105" rtl="0" eaLnBrk="1" fontAlgn="base" latinLnBrk="0" hangingPunct="1">
              <a:lnSpc>
                <a:spcPct val="100000"/>
              </a:lnSpc>
              <a:spcBef>
                <a:spcPct val="20000"/>
              </a:spcBef>
              <a:spcAft>
                <a:spcPct val="0"/>
              </a:spcAft>
              <a:buClrTx/>
              <a:buSzTx/>
              <a:buFontTx/>
              <a:buChar char="•"/>
              <a:defRPr/>
            </a:pPr>
            <a:r>
              <a:rPr kumimoji="0" lang="zh-CN" altLang="en-US" sz="3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第五级</a:t>
            </a:r>
            <a:endParaRPr kumimoji="0" lang="zh-CN" altLang="en-US" sz="3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37" name="Picture 17" descr="bj"/>
          <p:cNvPicPr>
            <a:picLocks noChangeAspect="1"/>
          </p:cNvPicPr>
          <p:nvPr userDrawn="1"/>
        </p:nvPicPr>
        <p:blipFill>
          <a:blip r:embed="rId12"/>
          <a:stretch>
            <a:fillRect/>
          </a:stretch>
        </p:blipFill>
        <p:spPr>
          <a:xfrm>
            <a:off x="0" y="0"/>
            <a:ext cx="9972675" cy="6858000"/>
          </a:xfrm>
          <a:prstGeom prst="rect">
            <a:avLst/>
          </a:prstGeom>
          <a:noFill/>
          <a:ln w="9525">
            <a:noFill/>
          </a:ln>
        </p:spPr>
      </p:pic>
      <p:sp>
        <p:nvSpPr>
          <p:cNvPr id="1038" name="Rectangle 18"/>
          <p:cNvSpPr>
            <a:spLocks noChangeArrowheads="1"/>
          </p:cNvSpPr>
          <p:nvPr/>
        </p:nvSpPr>
        <p:spPr bwMode="auto">
          <a:xfrm>
            <a:off x="0" y="0"/>
            <a:ext cx="9972675" cy="457200"/>
          </a:xfrm>
          <a:prstGeom prst="rect">
            <a:avLst/>
          </a:prstGeom>
          <a:gradFill rotWithShape="0">
            <a:gsLst>
              <a:gs pos="0">
                <a:srgbClr val="FFFFFF"/>
              </a:gs>
              <a:gs pos="100000">
                <a:srgbClr val="336699"/>
              </a:gs>
            </a:gsLst>
            <a:lin ang="0" scaled="1"/>
          </a:gradFill>
          <a:ln w="9525">
            <a:noFill/>
            <a:miter lim="800000"/>
          </a:ln>
        </p:spPr>
        <p:txBody>
          <a:bodyPr lIns="91411" tIns="45705" rIns="91411" bIns="45705">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bg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67105" rtl="0" eaLnBrk="0" fontAlgn="base" hangingPunct="0">
        <a:spcBef>
          <a:spcPct val="0"/>
        </a:spcBef>
        <a:spcAft>
          <a:spcPct val="0"/>
        </a:spcAft>
        <a:defRPr sz="4700">
          <a:solidFill>
            <a:schemeClr val="tx2"/>
          </a:solidFill>
          <a:latin typeface="+mj-lt"/>
          <a:ea typeface="+mj-ea"/>
          <a:cs typeface="+mj-cs"/>
        </a:defRPr>
      </a:lvl1pPr>
      <a:lvl2pPr algn="ctr" defTabSz="967105" rtl="0" eaLnBrk="0" fontAlgn="base" hangingPunct="0">
        <a:spcBef>
          <a:spcPct val="0"/>
        </a:spcBef>
        <a:spcAft>
          <a:spcPct val="0"/>
        </a:spcAft>
        <a:defRPr sz="4700">
          <a:solidFill>
            <a:schemeClr val="tx2"/>
          </a:solidFill>
          <a:latin typeface="Arial" panose="020B0604020202020204" pitchFamily="34" charset="0"/>
          <a:ea typeface="宋体" panose="02010600030101010101" pitchFamily="2" charset="-122"/>
        </a:defRPr>
      </a:lvl2pPr>
      <a:lvl3pPr algn="ctr" defTabSz="967105" rtl="0" eaLnBrk="0" fontAlgn="base" hangingPunct="0">
        <a:spcBef>
          <a:spcPct val="0"/>
        </a:spcBef>
        <a:spcAft>
          <a:spcPct val="0"/>
        </a:spcAft>
        <a:defRPr sz="4700">
          <a:solidFill>
            <a:schemeClr val="tx2"/>
          </a:solidFill>
          <a:latin typeface="Arial" panose="020B0604020202020204" pitchFamily="34" charset="0"/>
          <a:ea typeface="宋体" panose="02010600030101010101" pitchFamily="2" charset="-122"/>
        </a:defRPr>
      </a:lvl3pPr>
      <a:lvl4pPr algn="ctr" defTabSz="967105" rtl="0" eaLnBrk="0" fontAlgn="base" hangingPunct="0">
        <a:spcBef>
          <a:spcPct val="0"/>
        </a:spcBef>
        <a:spcAft>
          <a:spcPct val="0"/>
        </a:spcAft>
        <a:defRPr sz="4700">
          <a:solidFill>
            <a:schemeClr val="tx2"/>
          </a:solidFill>
          <a:latin typeface="Arial" panose="020B0604020202020204" pitchFamily="34" charset="0"/>
          <a:ea typeface="宋体" panose="02010600030101010101" pitchFamily="2" charset="-122"/>
        </a:defRPr>
      </a:lvl4pPr>
      <a:lvl5pPr algn="ctr" defTabSz="967105" rtl="0" eaLnBrk="0" fontAlgn="base" hangingPunct="0">
        <a:spcBef>
          <a:spcPct val="0"/>
        </a:spcBef>
        <a:spcAft>
          <a:spcPct val="0"/>
        </a:spcAft>
        <a:defRPr sz="4700">
          <a:solidFill>
            <a:schemeClr val="tx2"/>
          </a:solidFill>
          <a:latin typeface="Arial" panose="020B0604020202020204" pitchFamily="34" charset="0"/>
          <a:ea typeface="宋体" panose="02010600030101010101" pitchFamily="2" charset="-122"/>
        </a:defRPr>
      </a:lvl5pPr>
      <a:lvl6pPr marL="457200" algn="ctr" defTabSz="967105" rtl="0" eaLnBrk="0" fontAlgn="base" hangingPunct="0">
        <a:spcBef>
          <a:spcPct val="0"/>
        </a:spcBef>
        <a:spcAft>
          <a:spcPct val="0"/>
        </a:spcAft>
        <a:defRPr sz="4700">
          <a:solidFill>
            <a:schemeClr val="tx2"/>
          </a:solidFill>
          <a:latin typeface="Arial" panose="020B0604020202020204" pitchFamily="34" charset="0"/>
          <a:ea typeface="宋体" panose="02010600030101010101" pitchFamily="2" charset="-122"/>
        </a:defRPr>
      </a:lvl6pPr>
      <a:lvl7pPr marL="914400" algn="ctr" defTabSz="967105" rtl="0" eaLnBrk="0" fontAlgn="base" hangingPunct="0">
        <a:spcBef>
          <a:spcPct val="0"/>
        </a:spcBef>
        <a:spcAft>
          <a:spcPct val="0"/>
        </a:spcAft>
        <a:defRPr sz="4700">
          <a:solidFill>
            <a:schemeClr val="tx2"/>
          </a:solidFill>
          <a:latin typeface="Arial" panose="020B0604020202020204" pitchFamily="34" charset="0"/>
          <a:ea typeface="宋体" panose="02010600030101010101" pitchFamily="2" charset="-122"/>
        </a:defRPr>
      </a:lvl7pPr>
      <a:lvl8pPr marL="1371600" algn="ctr" defTabSz="967105" rtl="0" eaLnBrk="0" fontAlgn="base" hangingPunct="0">
        <a:spcBef>
          <a:spcPct val="0"/>
        </a:spcBef>
        <a:spcAft>
          <a:spcPct val="0"/>
        </a:spcAft>
        <a:defRPr sz="4700">
          <a:solidFill>
            <a:schemeClr val="tx2"/>
          </a:solidFill>
          <a:latin typeface="Arial" panose="020B0604020202020204" pitchFamily="34" charset="0"/>
          <a:ea typeface="宋体" panose="02010600030101010101" pitchFamily="2" charset="-122"/>
        </a:defRPr>
      </a:lvl8pPr>
      <a:lvl9pPr marL="1828800" algn="ctr" defTabSz="967105" rtl="0" eaLnBrk="0" fontAlgn="base" hangingPunct="0">
        <a:spcBef>
          <a:spcPct val="0"/>
        </a:spcBef>
        <a:spcAft>
          <a:spcPct val="0"/>
        </a:spcAft>
        <a:defRPr sz="4700">
          <a:solidFill>
            <a:schemeClr val="tx2"/>
          </a:solidFill>
          <a:latin typeface="Arial" panose="020B0604020202020204" pitchFamily="34" charset="0"/>
          <a:ea typeface="宋体" panose="02010600030101010101" pitchFamily="2" charset="-122"/>
        </a:defRPr>
      </a:lvl9pPr>
    </p:titleStyle>
    <p:bodyStyle>
      <a:lvl1pPr marL="361950" indent="-361950" algn="l" defTabSz="967105" rtl="0" eaLnBrk="0" fontAlgn="base" hangingPunct="0">
        <a:spcBef>
          <a:spcPct val="20000"/>
        </a:spcBef>
        <a:spcAft>
          <a:spcPct val="0"/>
        </a:spcAft>
        <a:buChar char="•"/>
        <a:defRPr sz="3400">
          <a:solidFill>
            <a:schemeClr val="tx1"/>
          </a:solidFill>
          <a:latin typeface="+mn-lt"/>
          <a:ea typeface="+mn-ea"/>
          <a:cs typeface="+mn-cs"/>
        </a:defRPr>
      </a:lvl1pPr>
      <a:lvl2pPr marL="786130" indent="-301625" algn="l" defTabSz="967105" rtl="0" eaLnBrk="0" fontAlgn="base" hangingPunct="0">
        <a:spcBef>
          <a:spcPct val="20000"/>
        </a:spcBef>
        <a:spcAft>
          <a:spcPct val="0"/>
        </a:spcAft>
        <a:buChar char="–"/>
        <a:defRPr sz="3000">
          <a:solidFill>
            <a:schemeClr val="tx1"/>
          </a:solidFill>
          <a:latin typeface="+mn-lt"/>
          <a:ea typeface="+mn-ea"/>
        </a:defRPr>
      </a:lvl2pPr>
      <a:lvl3pPr marL="1208405" indent="-241300" algn="l" defTabSz="967105" rtl="0" eaLnBrk="0" fontAlgn="base" hangingPunct="0">
        <a:spcBef>
          <a:spcPct val="20000"/>
        </a:spcBef>
        <a:spcAft>
          <a:spcPct val="0"/>
        </a:spcAft>
        <a:buChar char="•"/>
        <a:defRPr sz="2500">
          <a:solidFill>
            <a:schemeClr val="tx1"/>
          </a:solidFill>
          <a:latin typeface="+mn-lt"/>
          <a:ea typeface="+mn-ea"/>
        </a:defRPr>
      </a:lvl3pPr>
      <a:lvl4pPr marL="1692275" indent="-241300" algn="l" defTabSz="967105" rtl="0" eaLnBrk="0" fontAlgn="base" hangingPunct="0">
        <a:spcBef>
          <a:spcPct val="20000"/>
        </a:spcBef>
        <a:spcAft>
          <a:spcPct val="0"/>
        </a:spcAft>
        <a:buChar char="–"/>
        <a:defRPr sz="2100">
          <a:solidFill>
            <a:schemeClr val="tx1"/>
          </a:solidFill>
          <a:latin typeface="+mn-lt"/>
          <a:ea typeface="+mn-ea"/>
        </a:defRPr>
      </a:lvl4pPr>
      <a:lvl5pPr marL="2173605" indent="-240030" algn="l" defTabSz="967105" rtl="0" eaLnBrk="0" fontAlgn="base" hangingPunct="0">
        <a:spcBef>
          <a:spcPct val="20000"/>
        </a:spcBef>
        <a:spcAft>
          <a:spcPct val="0"/>
        </a:spcAft>
        <a:buChar char="»"/>
        <a:defRPr sz="2100">
          <a:solidFill>
            <a:schemeClr val="tx1"/>
          </a:solidFill>
          <a:latin typeface="+mn-lt"/>
          <a:ea typeface="+mn-ea"/>
        </a:defRPr>
      </a:lvl5pPr>
      <a:lvl6pPr marL="2630805" indent="-240030" algn="l" defTabSz="967105" rtl="0" eaLnBrk="0" fontAlgn="base" hangingPunct="0">
        <a:spcBef>
          <a:spcPct val="20000"/>
        </a:spcBef>
        <a:spcAft>
          <a:spcPct val="0"/>
        </a:spcAft>
        <a:buChar char="»"/>
        <a:defRPr sz="2100">
          <a:solidFill>
            <a:schemeClr val="tx1"/>
          </a:solidFill>
          <a:latin typeface="+mn-lt"/>
          <a:ea typeface="+mn-ea"/>
        </a:defRPr>
      </a:lvl6pPr>
      <a:lvl7pPr marL="3088005" indent="-240030" algn="l" defTabSz="967105" rtl="0" eaLnBrk="0" fontAlgn="base" hangingPunct="0">
        <a:spcBef>
          <a:spcPct val="20000"/>
        </a:spcBef>
        <a:spcAft>
          <a:spcPct val="0"/>
        </a:spcAft>
        <a:buChar char="»"/>
        <a:defRPr sz="2100">
          <a:solidFill>
            <a:schemeClr val="tx1"/>
          </a:solidFill>
          <a:latin typeface="+mn-lt"/>
          <a:ea typeface="+mn-ea"/>
        </a:defRPr>
      </a:lvl7pPr>
      <a:lvl8pPr marL="3545205" indent="-240030" algn="l" defTabSz="967105" rtl="0" eaLnBrk="0" fontAlgn="base" hangingPunct="0">
        <a:spcBef>
          <a:spcPct val="20000"/>
        </a:spcBef>
        <a:spcAft>
          <a:spcPct val="0"/>
        </a:spcAft>
        <a:buChar char="»"/>
        <a:defRPr sz="2100">
          <a:solidFill>
            <a:schemeClr val="tx1"/>
          </a:solidFill>
          <a:latin typeface="+mn-lt"/>
          <a:ea typeface="+mn-ea"/>
        </a:defRPr>
      </a:lvl8pPr>
      <a:lvl9pPr marL="4002405" indent="-240030" algn="l" defTabSz="967105" rtl="0" eaLnBrk="0" fontAlgn="base" hangingPunct="0">
        <a:spcBef>
          <a:spcPct val="20000"/>
        </a:spcBef>
        <a:spcAft>
          <a:spcPct val="0"/>
        </a:spcAft>
        <a:buChar char="»"/>
        <a:defRPr sz="21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98475" y="277813"/>
            <a:ext cx="8975725" cy="1158875"/>
          </a:xfrm>
          <a:prstGeom prst="rect">
            <a:avLst/>
          </a:prstGeom>
          <a:noFill/>
          <a:ln w="9525">
            <a:noFill/>
          </a:ln>
        </p:spPr>
        <p:txBody>
          <a:bodyPr lIns="96641" tIns="48320" rIns="96641" bIns="48320" anchor="ctr" anchorCtr="0"/>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98475" y="1620838"/>
            <a:ext cx="8975725" cy="4586287"/>
          </a:xfrm>
          <a:prstGeom prst="rect">
            <a:avLst/>
          </a:prstGeom>
          <a:noFill/>
          <a:ln w="9525">
            <a:noFill/>
          </a:ln>
        </p:spPr>
        <p:txBody>
          <a:bodyPr lIns="96641" tIns="48320" rIns="96641" bIns="4832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98475" y="6327775"/>
            <a:ext cx="2327275" cy="482600"/>
          </a:xfrm>
          <a:prstGeom prst="rect">
            <a:avLst/>
          </a:prstGeom>
          <a:noFill/>
          <a:ln w="9525">
            <a:noFill/>
            <a:miter lim="800000"/>
          </a:ln>
        </p:spPr>
        <p:txBody>
          <a:bodyPr vert="horz" wrap="square" lIns="96641" tIns="48320" rIns="96641" bIns="48320" numCol="1" anchor="t" anchorCtr="0" compatLnSpc="1"/>
          <a:lstStyle>
            <a:lvl1pPr eaLnBrk="1" hangingPunct="1">
              <a:lnSpc>
                <a:spcPct val="100000"/>
              </a:lnSpc>
              <a:spcBef>
                <a:spcPct val="0"/>
              </a:spcBef>
              <a:defRPr sz="1500" b="0">
                <a:solidFill>
                  <a:schemeClr val="tx1"/>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A150C4D-DC2A-4229-958D-5A3815D348DD}" type="datetime1">
              <a:rPr kumimoji="0" lang="zh-CN" altLang="en-US" sz="1500" b="0" i="0" u="none" strike="noStrike" kern="1200" cap="none" spc="0" normalizeH="0" baseline="0" noProof="0">
                <a:ln>
                  <a:noFill/>
                </a:ln>
                <a:solidFill>
                  <a:schemeClr val="tx1"/>
                </a:solidFill>
                <a:effectLst/>
                <a:uLnTx/>
                <a:uFillTx/>
                <a:latin typeface="+mn-lt"/>
                <a:ea typeface="+mn-ea"/>
                <a:cs typeface="+mn-cs"/>
              </a:rPr>
            </a:fld>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406775" y="6327775"/>
            <a:ext cx="3159125" cy="482600"/>
          </a:xfrm>
          <a:prstGeom prst="rect">
            <a:avLst/>
          </a:prstGeom>
          <a:noFill/>
          <a:ln w="9525">
            <a:noFill/>
            <a:miter lim="800000"/>
          </a:ln>
        </p:spPr>
        <p:txBody>
          <a:bodyPr vert="horz" wrap="square" lIns="96641" tIns="48320" rIns="96641" bIns="48320" numCol="1" anchor="t" anchorCtr="0" compatLnSpc="1"/>
          <a:lstStyle>
            <a:lvl1pPr algn="ctr" eaLnBrk="1" hangingPunct="1">
              <a:lnSpc>
                <a:spcPct val="100000"/>
              </a:lnSpc>
              <a:spcBef>
                <a:spcPct val="0"/>
              </a:spcBef>
              <a:defRPr sz="1500" b="0">
                <a:solidFill>
                  <a:schemeClr val="tx1"/>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7146925" y="6327775"/>
            <a:ext cx="2327275" cy="482600"/>
          </a:xfrm>
          <a:prstGeom prst="rect">
            <a:avLst/>
          </a:prstGeom>
          <a:noFill/>
          <a:ln w="9525">
            <a:noFill/>
            <a:miter lim="800000"/>
          </a:ln>
        </p:spPr>
        <p:txBody>
          <a:bodyPr vert="horz" wrap="square" lIns="96641" tIns="48320" rIns="96641" bIns="48320" numCol="1" anchor="t" anchorCtr="0" compatLnSpc="1"/>
          <a:lstStyle>
            <a:lvl1pPr algn="r" eaLnBrk="1" hangingPunct="1">
              <a:defRPr sz="1500" b="0">
                <a:solidFill>
                  <a:schemeClr val="tx1"/>
                </a:solidFill>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7E7D602-7A3A-4FD2-92A6-4307524C2D30}" type="slidenum">
              <a:rPr kumimoji="0" lang="zh-CN" altLang="en-US"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5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1" name="Rectangle 11"/>
          <p:cNvSpPr>
            <a:spLocks noChangeArrowheads="1"/>
          </p:cNvSpPr>
          <p:nvPr/>
        </p:nvSpPr>
        <p:spPr bwMode="auto">
          <a:xfrm>
            <a:off x="0" y="0"/>
            <a:ext cx="9972675" cy="476250"/>
          </a:xfrm>
          <a:prstGeom prst="rect">
            <a:avLst/>
          </a:prstGeom>
          <a:gradFill rotWithShape="0">
            <a:gsLst>
              <a:gs pos="0">
                <a:srgbClr val="FFFFFF"/>
              </a:gs>
              <a:gs pos="100000">
                <a:srgbClr val="336699"/>
              </a:gs>
            </a:gsLst>
            <a:lin ang="0" scaled="1"/>
          </a:gradFill>
          <a:ln w="9525">
            <a:noFill/>
            <a:miter lim="800000"/>
          </a:ln>
        </p:spPr>
        <p:txBody>
          <a:bodyPr lIns="91411" tIns="45705" rIns="91411" bIns="45705"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600" b="1" i="0" u="none" strike="noStrike" kern="1200" cap="none" spc="0" normalizeH="0" baseline="0" noProof="0">
              <a:ln>
                <a:noFill/>
              </a:ln>
              <a:solidFill>
                <a:schemeClr val="bg1"/>
              </a:solidFill>
              <a:effectLst>
                <a:outerShdw blurRad="38100" dist="38100" dir="2700000" algn="tl">
                  <a:srgbClr val="C0C0C0"/>
                </a:outerShdw>
              </a:effectLst>
              <a:uLnTx/>
              <a:uFillTx/>
              <a:latin typeface="Times New Roman" panose="02020603050405020304" pitchFamily="18" charset="0"/>
              <a:ea typeface="方正楷体_GB2312" panose="02000000000000000000" charset="-122"/>
              <a:cs typeface="+mn-cs"/>
            </a:endParaRPr>
          </a:p>
        </p:txBody>
      </p:sp>
      <p:pic>
        <p:nvPicPr>
          <p:cNvPr id="1032" name="Picture 12" descr="bj"/>
          <p:cNvPicPr>
            <a:picLocks noChangeAspect="1"/>
          </p:cNvPicPr>
          <p:nvPr userDrawn="1"/>
        </p:nvPicPr>
        <p:blipFill>
          <a:blip r:embed="rId12"/>
          <a:stretch>
            <a:fillRect/>
          </a:stretch>
        </p:blipFill>
        <p:spPr>
          <a:xfrm>
            <a:off x="0" y="0"/>
            <a:ext cx="9972675" cy="6858000"/>
          </a:xfrm>
          <a:prstGeom prst="rect">
            <a:avLst/>
          </a:prstGeom>
          <a:noFill/>
          <a:ln w="9525">
            <a:noFill/>
          </a:ln>
        </p:spPr>
      </p:pic>
      <p:sp>
        <p:nvSpPr>
          <p:cNvPr id="1033" name="Rectangle 13"/>
          <p:cNvSpPr>
            <a:spLocks noChangeArrowheads="1"/>
          </p:cNvSpPr>
          <p:nvPr/>
        </p:nvSpPr>
        <p:spPr bwMode="auto">
          <a:xfrm>
            <a:off x="7772400" y="62484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lstStyle>
            <a:lvl1pPr>
              <a:defRPr sz="3500" b="1">
                <a:solidFill>
                  <a:srgbClr val="3333CC"/>
                </a:solidFill>
                <a:latin typeface="楷体_GB2312" pitchFamily="49" charset="-122"/>
                <a:ea typeface="楷体_GB2312" pitchFamily="49" charset="-122"/>
              </a:defRPr>
            </a:lvl1pPr>
            <a:lvl2pPr marL="742950" indent="-285750">
              <a:defRPr sz="3500" b="1">
                <a:solidFill>
                  <a:srgbClr val="3333CC"/>
                </a:solidFill>
                <a:latin typeface="楷体_GB2312" pitchFamily="49" charset="-122"/>
                <a:ea typeface="楷体_GB2312" pitchFamily="49" charset="-122"/>
              </a:defRPr>
            </a:lvl2pPr>
            <a:lvl3pPr marL="1143000" indent="-228600">
              <a:defRPr sz="3500" b="1">
                <a:solidFill>
                  <a:srgbClr val="3333CC"/>
                </a:solidFill>
                <a:latin typeface="楷体_GB2312" pitchFamily="49" charset="-122"/>
                <a:ea typeface="楷体_GB2312" pitchFamily="49" charset="-122"/>
              </a:defRPr>
            </a:lvl3pPr>
            <a:lvl4pPr marL="1600200" indent="-228600">
              <a:defRPr sz="3500" b="1">
                <a:solidFill>
                  <a:srgbClr val="3333CC"/>
                </a:solidFill>
                <a:latin typeface="楷体_GB2312" pitchFamily="49" charset="-122"/>
                <a:ea typeface="楷体_GB2312" pitchFamily="49" charset="-122"/>
              </a:defRPr>
            </a:lvl4pPr>
            <a:lvl5pPr marL="2057400" indent="-228600">
              <a:defRPr sz="3500" b="1">
                <a:solidFill>
                  <a:srgbClr val="3333CC"/>
                </a:solidFill>
                <a:latin typeface="楷体_GB2312" pitchFamily="49" charset="-122"/>
                <a:ea typeface="楷体_GB2312" pitchFamily="49" charset="-122"/>
              </a:defRPr>
            </a:lvl5pPr>
            <a:lvl6pPr marL="2514600" indent="-228600" eaLnBrk="0" fontAlgn="base" hangingPunct="0">
              <a:spcBef>
                <a:spcPct val="0"/>
              </a:spcBef>
              <a:spcAft>
                <a:spcPct val="0"/>
              </a:spcAft>
              <a:defRPr sz="3500" b="1">
                <a:solidFill>
                  <a:srgbClr val="3333CC"/>
                </a:solidFill>
                <a:latin typeface="楷体_GB2312" pitchFamily="49" charset="-122"/>
                <a:ea typeface="楷体_GB2312" pitchFamily="49" charset="-122"/>
              </a:defRPr>
            </a:lvl6pPr>
            <a:lvl7pPr marL="2971800" indent="-228600" eaLnBrk="0" fontAlgn="base" hangingPunct="0">
              <a:spcBef>
                <a:spcPct val="0"/>
              </a:spcBef>
              <a:spcAft>
                <a:spcPct val="0"/>
              </a:spcAft>
              <a:defRPr sz="3500" b="1">
                <a:solidFill>
                  <a:srgbClr val="3333CC"/>
                </a:solidFill>
                <a:latin typeface="楷体_GB2312" pitchFamily="49" charset="-122"/>
                <a:ea typeface="楷体_GB2312" pitchFamily="49" charset="-122"/>
              </a:defRPr>
            </a:lvl7pPr>
            <a:lvl8pPr marL="3429000" indent="-228600" eaLnBrk="0" fontAlgn="base" hangingPunct="0">
              <a:spcBef>
                <a:spcPct val="0"/>
              </a:spcBef>
              <a:spcAft>
                <a:spcPct val="0"/>
              </a:spcAft>
              <a:defRPr sz="3500" b="1">
                <a:solidFill>
                  <a:srgbClr val="3333CC"/>
                </a:solidFill>
                <a:latin typeface="楷体_GB2312" pitchFamily="49" charset="-122"/>
                <a:ea typeface="楷体_GB2312" pitchFamily="49" charset="-122"/>
              </a:defRPr>
            </a:lvl8pPr>
            <a:lvl9pPr marL="3886200" indent="-228600" eaLnBrk="0" fontAlgn="base" hangingPunct="0">
              <a:spcBef>
                <a:spcPct val="0"/>
              </a:spcBef>
              <a:spcAft>
                <a:spcPct val="0"/>
              </a:spcAft>
              <a:defRPr sz="3500" b="1">
                <a:solidFill>
                  <a:srgbClr val="3333CC"/>
                </a:solidFill>
                <a:latin typeface="楷体_GB2312" pitchFamily="49" charset="-122"/>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378DFECA-244F-4015-8228-2C4EC542F9BD}" type="slidenum">
              <a:rPr kumimoji="0" lang="zh-CN" altLang="en-US" sz="14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4" name="Rectangle 14"/>
          <p:cNvSpPr>
            <a:spLocks noChangeArrowheads="1"/>
          </p:cNvSpPr>
          <p:nvPr/>
        </p:nvSpPr>
        <p:spPr bwMode="auto">
          <a:xfrm>
            <a:off x="0" y="0"/>
            <a:ext cx="9972675" cy="457200"/>
          </a:xfrm>
          <a:prstGeom prst="rect">
            <a:avLst/>
          </a:prstGeom>
          <a:gradFill rotWithShape="0">
            <a:gsLst>
              <a:gs pos="0">
                <a:srgbClr val="FFFFFF"/>
              </a:gs>
              <a:gs pos="100000">
                <a:srgbClr val="336699"/>
              </a:gs>
            </a:gsLst>
            <a:lin ang="0" scaled="1"/>
          </a:gradFill>
          <a:ln w="9525">
            <a:noFill/>
            <a:miter lim="800000"/>
          </a:ln>
        </p:spPr>
        <p:txBody>
          <a:bodyPr lIns="91411" tIns="45705" rIns="91411" bIns="45705">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bg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035" name="Rectangle 15"/>
          <p:cNvSpPr>
            <a:spLocks noChangeArrowheads="1"/>
          </p:cNvSpPr>
          <p:nvPr/>
        </p:nvSpPr>
        <p:spPr bwMode="auto">
          <a:xfrm>
            <a:off x="228600" y="228600"/>
            <a:ext cx="9391650" cy="830263"/>
          </a:xfrm>
          <a:prstGeom prst="rect">
            <a:avLst/>
          </a:prstGeom>
          <a:noFill/>
          <a:ln>
            <a:noFill/>
          </a:ln>
        </p:spPr>
        <p:txBody>
          <a:bodyPr lIns="91429" tIns="45715" rIns="91429" bIns="45715" anchor="b"/>
          <a:lstStyle>
            <a:lvl1pPr defTabSz="967105">
              <a:defRPr sz="3500" b="1">
                <a:solidFill>
                  <a:srgbClr val="3333CC"/>
                </a:solidFill>
                <a:latin typeface="楷体_GB2312" pitchFamily="49" charset="-122"/>
                <a:ea typeface="楷体_GB2312" pitchFamily="49" charset="-122"/>
              </a:defRPr>
            </a:lvl1pPr>
            <a:lvl2pPr marL="742950" indent="-285750" defTabSz="967105">
              <a:defRPr sz="3500" b="1">
                <a:solidFill>
                  <a:srgbClr val="3333CC"/>
                </a:solidFill>
                <a:latin typeface="楷体_GB2312" pitchFamily="49" charset="-122"/>
                <a:ea typeface="楷体_GB2312" pitchFamily="49" charset="-122"/>
              </a:defRPr>
            </a:lvl2pPr>
            <a:lvl3pPr marL="1143000" indent="-228600" defTabSz="967105">
              <a:defRPr sz="3500" b="1">
                <a:solidFill>
                  <a:srgbClr val="3333CC"/>
                </a:solidFill>
                <a:latin typeface="楷体_GB2312" pitchFamily="49" charset="-122"/>
                <a:ea typeface="楷体_GB2312" pitchFamily="49" charset="-122"/>
              </a:defRPr>
            </a:lvl3pPr>
            <a:lvl4pPr marL="1600200" indent="-228600" defTabSz="967105">
              <a:defRPr sz="3500" b="1">
                <a:solidFill>
                  <a:srgbClr val="3333CC"/>
                </a:solidFill>
                <a:latin typeface="楷体_GB2312" pitchFamily="49" charset="-122"/>
                <a:ea typeface="楷体_GB2312" pitchFamily="49" charset="-122"/>
              </a:defRPr>
            </a:lvl4pPr>
            <a:lvl5pPr marL="2057400" indent="-228600" defTabSz="967105">
              <a:defRPr sz="3500" b="1">
                <a:solidFill>
                  <a:srgbClr val="3333CC"/>
                </a:solidFill>
                <a:latin typeface="楷体_GB2312" pitchFamily="49" charset="-122"/>
                <a:ea typeface="楷体_GB2312" pitchFamily="49" charset="-122"/>
              </a:defRPr>
            </a:lvl5pPr>
            <a:lvl6pPr marL="25146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6pPr>
            <a:lvl7pPr marL="29718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7pPr>
            <a:lvl8pPr marL="34290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8pPr>
            <a:lvl9pPr marL="38862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9pPr>
          </a:lstStyle>
          <a:p>
            <a:pPr marL="0" marR="0" lvl="0" indent="0" algn="ctr" defTabSz="967105" rtl="0" eaLnBrk="1" fontAlgn="base" latinLnBrk="0" hangingPunct="1">
              <a:lnSpc>
                <a:spcPct val="100000"/>
              </a:lnSpc>
              <a:spcBef>
                <a:spcPct val="0"/>
              </a:spcBef>
              <a:spcAft>
                <a:spcPct val="0"/>
              </a:spcAft>
              <a:buClrTx/>
              <a:buSzTx/>
              <a:buFontTx/>
              <a:buNone/>
              <a:defRPr/>
            </a:pPr>
            <a:r>
              <a:rPr kumimoji="0" lang="zh-CN" altLang="en-US" sz="47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rPr>
              <a:t>单击此处编辑母版标题样式</a:t>
            </a:r>
            <a:endParaRPr kumimoji="0" lang="zh-CN" altLang="en-US" sz="47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1036" name="Rectangle 16"/>
          <p:cNvSpPr>
            <a:spLocks noChangeArrowheads="1"/>
          </p:cNvSpPr>
          <p:nvPr/>
        </p:nvSpPr>
        <p:spPr bwMode="auto">
          <a:xfrm>
            <a:off x="609600" y="1219200"/>
            <a:ext cx="8726488" cy="4419600"/>
          </a:xfrm>
          <a:prstGeom prst="rect">
            <a:avLst/>
          </a:prstGeom>
          <a:noFill/>
          <a:ln>
            <a:noFill/>
          </a:ln>
        </p:spPr>
        <p:txBody>
          <a:bodyPr lIns="91429" tIns="45715" rIns="91429" bIns="45715"/>
          <a:lstStyle>
            <a:lvl1pPr marL="361950" indent="-361950" defTabSz="967105">
              <a:defRPr sz="3500" b="1">
                <a:solidFill>
                  <a:srgbClr val="3333CC"/>
                </a:solidFill>
                <a:latin typeface="楷体_GB2312" pitchFamily="49" charset="-122"/>
                <a:ea typeface="楷体_GB2312" pitchFamily="49" charset="-122"/>
              </a:defRPr>
            </a:lvl1pPr>
            <a:lvl2pPr marL="742950" indent="-285750" defTabSz="967105">
              <a:defRPr sz="3500" b="1">
                <a:solidFill>
                  <a:srgbClr val="3333CC"/>
                </a:solidFill>
                <a:latin typeface="楷体_GB2312" pitchFamily="49" charset="-122"/>
                <a:ea typeface="楷体_GB2312" pitchFamily="49" charset="-122"/>
              </a:defRPr>
            </a:lvl2pPr>
            <a:lvl3pPr marL="1143000" indent="-228600" defTabSz="967105">
              <a:defRPr sz="3500" b="1">
                <a:solidFill>
                  <a:srgbClr val="3333CC"/>
                </a:solidFill>
                <a:latin typeface="楷体_GB2312" pitchFamily="49" charset="-122"/>
                <a:ea typeface="楷体_GB2312" pitchFamily="49" charset="-122"/>
              </a:defRPr>
            </a:lvl3pPr>
            <a:lvl4pPr marL="1600200" indent="-228600" defTabSz="967105">
              <a:defRPr sz="3500" b="1">
                <a:solidFill>
                  <a:srgbClr val="3333CC"/>
                </a:solidFill>
                <a:latin typeface="楷体_GB2312" pitchFamily="49" charset="-122"/>
                <a:ea typeface="楷体_GB2312" pitchFamily="49" charset="-122"/>
              </a:defRPr>
            </a:lvl4pPr>
            <a:lvl5pPr marL="2057400" indent="-228600" defTabSz="967105">
              <a:defRPr sz="3500" b="1">
                <a:solidFill>
                  <a:srgbClr val="3333CC"/>
                </a:solidFill>
                <a:latin typeface="楷体_GB2312" pitchFamily="49" charset="-122"/>
                <a:ea typeface="楷体_GB2312" pitchFamily="49" charset="-122"/>
              </a:defRPr>
            </a:lvl5pPr>
            <a:lvl6pPr marL="25146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6pPr>
            <a:lvl7pPr marL="29718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7pPr>
            <a:lvl8pPr marL="34290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8pPr>
            <a:lvl9pPr marL="38862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9pPr>
          </a:lstStyle>
          <a:p>
            <a:pPr marL="361950" marR="0" lvl="0" indent="-361950" algn="l" defTabSz="967105" rtl="0" eaLnBrk="1" fontAlgn="base" latinLnBrk="0" hangingPunct="1">
              <a:lnSpc>
                <a:spcPct val="100000"/>
              </a:lnSpc>
              <a:spcBef>
                <a:spcPct val="20000"/>
              </a:spcBef>
              <a:spcAft>
                <a:spcPct val="0"/>
              </a:spcAft>
              <a:buClrTx/>
              <a:buSzTx/>
              <a:buFontTx/>
              <a:buChar char="•"/>
              <a:defRPr/>
            </a:pPr>
            <a:r>
              <a:rPr kumimoji="0" lang="zh-CN" altLang="en-US" sz="3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3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361950" marR="0" lvl="0" indent="-361950" algn="l" defTabSz="967105" rtl="0" eaLnBrk="1" fontAlgn="base" latinLnBrk="0" hangingPunct="1">
              <a:lnSpc>
                <a:spcPct val="100000"/>
              </a:lnSpc>
              <a:spcBef>
                <a:spcPct val="20000"/>
              </a:spcBef>
              <a:spcAft>
                <a:spcPct val="0"/>
              </a:spcAft>
              <a:buClrTx/>
              <a:buSzTx/>
              <a:buFontTx/>
              <a:buChar char="•"/>
              <a:defRPr/>
            </a:pPr>
            <a:r>
              <a:rPr kumimoji="0" lang="zh-CN" altLang="en-US" sz="3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第二级</a:t>
            </a:r>
            <a:endParaRPr kumimoji="0" lang="zh-CN" altLang="en-US" sz="3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361950" marR="0" lvl="0" indent="-361950" algn="l" defTabSz="967105" rtl="0" eaLnBrk="1" fontAlgn="base" latinLnBrk="0" hangingPunct="1">
              <a:lnSpc>
                <a:spcPct val="100000"/>
              </a:lnSpc>
              <a:spcBef>
                <a:spcPct val="20000"/>
              </a:spcBef>
              <a:spcAft>
                <a:spcPct val="0"/>
              </a:spcAft>
              <a:buClrTx/>
              <a:buSzTx/>
              <a:buFontTx/>
              <a:buChar char="•"/>
              <a:defRPr/>
            </a:pPr>
            <a:r>
              <a:rPr kumimoji="0" lang="zh-CN" altLang="en-US" sz="3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第三级</a:t>
            </a:r>
            <a:endParaRPr kumimoji="0" lang="zh-CN" altLang="en-US" sz="3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361950" marR="0" lvl="0" indent="-361950" algn="l" defTabSz="967105" rtl="0" eaLnBrk="1" fontAlgn="base" latinLnBrk="0" hangingPunct="1">
              <a:lnSpc>
                <a:spcPct val="100000"/>
              </a:lnSpc>
              <a:spcBef>
                <a:spcPct val="20000"/>
              </a:spcBef>
              <a:spcAft>
                <a:spcPct val="0"/>
              </a:spcAft>
              <a:buClrTx/>
              <a:buSzTx/>
              <a:buFontTx/>
              <a:buChar char="•"/>
              <a:defRPr/>
            </a:pPr>
            <a:r>
              <a:rPr kumimoji="0" lang="zh-CN" altLang="en-US" sz="3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第四级</a:t>
            </a:r>
            <a:endParaRPr kumimoji="0" lang="zh-CN" altLang="en-US" sz="3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361950" marR="0" lvl="0" indent="-361950" algn="l" defTabSz="967105" rtl="0" eaLnBrk="1" fontAlgn="base" latinLnBrk="0" hangingPunct="1">
              <a:lnSpc>
                <a:spcPct val="100000"/>
              </a:lnSpc>
              <a:spcBef>
                <a:spcPct val="20000"/>
              </a:spcBef>
              <a:spcAft>
                <a:spcPct val="0"/>
              </a:spcAft>
              <a:buClrTx/>
              <a:buSzTx/>
              <a:buFontTx/>
              <a:buChar char="•"/>
              <a:defRPr/>
            </a:pPr>
            <a:r>
              <a:rPr kumimoji="0" lang="zh-CN" altLang="en-US" sz="3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第五级</a:t>
            </a:r>
            <a:endParaRPr kumimoji="0" lang="zh-CN" altLang="en-US" sz="3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37" name="Picture 17" descr="bj"/>
          <p:cNvPicPr>
            <a:picLocks noChangeAspect="1"/>
          </p:cNvPicPr>
          <p:nvPr userDrawn="1"/>
        </p:nvPicPr>
        <p:blipFill>
          <a:blip r:embed="rId12"/>
          <a:stretch>
            <a:fillRect/>
          </a:stretch>
        </p:blipFill>
        <p:spPr>
          <a:xfrm>
            <a:off x="0" y="0"/>
            <a:ext cx="9972675" cy="6858000"/>
          </a:xfrm>
          <a:prstGeom prst="rect">
            <a:avLst/>
          </a:prstGeom>
          <a:noFill/>
          <a:ln w="9525">
            <a:noFill/>
          </a:ln>
        </p:spPr>
      </p:pic>
      <p:sp>
        <p:nvSpPr>
          <p:cNvPr id="1038" name="Rectangle 18"/>
          <p:cNvSpPr>
            <a:spLocks noChangeArrowheads="1"/>
          </p:cNvSpPr>
          <p:nvPr/>
        </p:nvSpPr>
        <p:spPr bwMode="auto">
          <a:xfrm>
            <a:off x="0" y="0"/>
            <a:ext cx="9972675" cy="457200"/>
          </a:xfrm>
          <a:prstGeom prst="rect">
            <a:avLst/>
          </a:prstGeom>
          <a:gradFill rotWithShape="0">
            <a:gsLst>
              <a:gs pos="0">
                <a:srgbClr val="FFFFFF"/>
              </a:gs>
              <a:gs pos="100000">
                <a:srgbClr val="336699"/>
              </a:gs>
            </a:gsLst>
            <a:lin ang="0" scaled="1"/>
          </a:gradFill>
          <a:ln w="9525">
            <a:noFill/>
            <a:miter lim="800000"/>
          </a:ln>
        </p:spPr>
        <p:txBody>
          <a:bodyPr lIns="91411" tIns="45705" rIns="91411" bIns="45705">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bg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ctr" defTabSz="967105" rtl="0" eaLnBrk="0" fontAlgn="base" hangingPunct="0">
        <a:spcBef>
          <a:spcPct val="0"/>
        </a:spcBef>
        <a:spcAft>
          <a:spcPct val="0"/>
        </a:spcAft>
        <a:defRPr sz="4700">
          <a:solidFill>
            <a:schemeClr val="tx2"/>
          </a:solidFill>
          <a:latin typeface="+mj-lt"/>
          <a:ea typeface="+mj-ea"/>
          <a:cs typeface="+mj-cs"/>
        </a:defRPr>
      </a:lvl1pPr>
      <a:lvl2pPr algn="ctr" defTabSz="967105" rtl="0" eaLnBrk="0" fontAlgn="base" hangingPunct="0">
        <a:spcBef>
          <a:spcPct val="0"/>
        </a:spcBef>
        <a:spcAft>
          <a:spcPct val="0"/>
        </a:spcAft>
        <a:defRPr sz="4700">
          <a:solidFill>
            <a:schemeClr val="tx2"/>
          </a:solidFill>
          <a:latin typeface="Arial" panose="020B0604020202020204" pitchFamily="34" charset="0"/>
          <a:ea typeface="宋体" panose="02010600030101010101" pitchFamily="2" charset="-122"/>
        </a:defRPr>
      </a:lvl2pPr>
      <a:lvl3pPr algn="ctr" defTabSz="967105" rtl="0" eaLnBrk="0" fontAlgn="base" hangingPunct="0">
        <a:spcBef>
          <a:spcPct val="0"/>
        </a:spcBef>
        <a:spcAft>
          <a:spcPct val="0"/>
        </a:spcAft>
        <a:defRPr sz="4700">
          <a:solidFill>
            <a:schemeClr val="tx2"/>
          </a:solidFill>
          <a:latin typeface="Arial" panose="020B0604020202020204" pitchFamily="34" charset="0"/>
          <a:ea typeface="宋体" panose="02010600030101010101" pitchFamily="2" charset="-122"/>
        </a:defRPr>
      </a:lvl3pPr>
      <a:lvl4pPr algn="ctr" defTabSz="967105" rtl="0" eaLnBrk="0" fontAlgn="base" hangingPunct="0">
        <a:spcBef>
          <a:spcPct val="0"/>
        </a:spcBef>
        <a:spcAft>
          <a:spcPct val="0"/>
        </a:spcAft>
        <a:defRPr sz="4700">
          <a:solidFill>
            <a:schemeClr val="tx2"/>
          </a:solidFill>
          <a:latin typeface="Arial" panose="020B0604020202020204" pitchFamily="34" charset="0"/>
          <a:ea typeface="宋体" panose="02010600030101010101" pitchFamily="2" charset="-122"/>
        </a:defRPr>
      </a:lvl4pPr>
      <a:lvl5pPr algn="ctr" defTabSz="967105" rtl="0" eaLnBrk="0" fontAlgn="base" hangingPunct="0">
        <a:spcBef>
          <a:spcPct val="0"/>
        </a:spcBef>
        <a:spcAft>
          <a:spcPct val="0"/>
        </a:spcAft>
        <a:defRPr sz="4700">
          <a:solidFill>
            <a:schemeClr val="tx2"/>
          </a:solidFill>
          <a:latin typeface="Arial" panose="020B0604020202020204" pitchFamily="34" charset="0"/>
          <a:ea typeface="宋体" panose="02010600030101010101" pitchFamily="2" charset="-122"/>
        </a:defRPr>
      </a:lvl5pPr>
      <a:lvl6pPr marL="457200" algn="ctr" defTabSz="967105" rtl="0" eaLnBrk="0" fontAlgn="base" hangingPunct="0">
        <a:spcBef>
          <a:spcPct val="0"/>
        </a:spcBef>
        <a:spcAft>
          <a:spcPct val="0"/>
        </a:spcAft>
        <a:defRPr sz="4700">
          <a:solidFill>
            <a:schemeClr val="tx2"/>
          </a:solidFill>
          <a:latin typeface="Arial" panose="020B0604020202020204" pitchFamily="34" charset="0"/>
          <a:ea typeface="宋体" panose="02010600030101010101" pitchFamily="2" charset="-122"/>
        </a:defRPr>
      </a:lvl6pPr>
      <a:lvl7pPr marL="914400" algn="ctr" defTabSz="967105" rtl="0" eaLnBrk="0" fontAlgn="base" hangingPunct="0">
        <a:spcBef>
          <a:spcPct val="0"/>
        </a:spcBef>
        <a:spcAft>
          <a:spcPct val="0"/>
        </a:spcAft>
        <a:defRPr sz="4700">
          <a:solidFill>
            <a:schemeClr val="tx2"/>
          </a:solidFill>
          <a:latin typeface="Arial" panose="020B0604020202020204" pitchFamily="34" charset="0"/>
          <a:ea typeface="宋体" panose="02010600030101010101" pitchFamily="2" charset="-122"/>
        </a:defRPr>
      </a:lvl7pPr>
      <a:lvl8pPr marL="1371600" algn="ctr" defTabSz="967105" rtl="0" eaLnBrk="0" fontAlgn="base" hangingPunct="0">
        <a:spcBef>
          <a:spcPct val="0"/>
        </a:spcBef>
        <a:spcAft>
          <a:spcPct val="0"/>
        </a:spcAft>
        <a:defRPr sz="4700">
          <a:solidFill>
            <a:schemeClr val="tx2"/>
          </a:solidFill>
          <a:latin typeface="Arial" panose="020B0604020202020204" pitchFamily="34" charset="0"/>
          <a:ea typeface="宋体" panose="02010600030101010101" pitchFamily="2" charset="-122"/>
        </a:defRPr>
      </a:lvl8pPr>
      <a:lvl9pPr marL="1828800" algn="ctr" defTabSz="967105" rtl="0" eaLnBrk="0" fontAlgn="base" hangingPunct="0">
        <a:spcBef>
          <a:spcPct val="0"/>
        </a:spcBef>
        <a:spcAft>
          <a:spcPct val="0"/>
        </a:spcAft>
        <a:defRPr sz="4700">
          <a:solidFill>
            <a:schemeClr val="tx2"/>
          </a:solidFill>
          <a:latin typeface="Arial" panose="020B0604020202020204" pitchFamily="34" charset="0"/>
          <a:ea typeface="宋体" panose="02010600030101010101" pitchFamily="2" charset="-122"/>
        </a:defRPr>
      </a:lvl9pPr>
    </p:titleStyle>
    <p:bodyStyle>
      <a:lvl1pPr marL="361950" indent="-361950" algn="l" defTabSz="967105" rtl="0" eaLnBrk="0" fontAlgn="base" hangingPunct="0">
        <a:spcBef>
          <a:spcPct val="20000"/>
        </a:spcBef>
        <a:spcAft>
          <a:spcPct val="0"/>
        </a:spcAft>
        <a:buChar char="•"/>
        <a:defRPr sz="3400">
          <a:solidFill>
            <a:schemeClr val="tx1"/>
          </a:solidFill>
          <a:latin typeface="+mn-lt"/>
          <a:ea typeface="+mn-ea"/>
          <a:cs typeface="+mn-cs"/>
        </a:defRPr>
      </a:lvl1pPr>
      <a:lvl2pPr marL="786130" indent="-301625" algn="l" defTabSz="967105" rtl="0" eaLnBrk="0" fontAlgn="base" hangingPunct="0">
        <a:spcBef>
          <a:spcPct val="20000"/>
        </a:spcBef>
        <a:spcAft>
          <a:spcPct val="0"/>
        </a:spcAft>
        <a:buChar char="–"/>
        <a:defRPr sz="3000">
          <a:solidFill>
            <a:schemeClr val="tx1"/>
          </a:solidFill>
          <a:latin typeface="+mn-lt"/>
          <a:ea typeface="+mn-ea"/>
        </a:defRPr>
      </a:lvl2pPr>
      <a:lvl3pPr marL="1208405" indent="-241300" algn="l" defTabSz="967105" rtl="0" eaLnBrk="0" fontAlgn="base" hangingPunct="0">
        <a:spcBef>
          <a:spcPct val="20000"/>
        </a:spcBef>
        <a:spcAft>
          <a:spcPct val="0"/>
        </a:spcAft>
        <a:buChar char="•"/>
        <a:defRPr sz="2500">
          <a:solidFill>
            <a:schemeClr val="tx1"/>
          </a:solidFill>
          <a:latin typeface="+mn-lt"/>
          <a:ea typeface="+mn-ea"/>
        </a:defRPr>
      </a:lvl3pPr>
      <a:lvl4pPr marL="1692275" indent="-241300" algn="l" defTabSz="967105" rtl="0" eaLnBrk="0" fontAlgn="base" hangingPunct="0">
        <a:spcBef>
          <a:spcPct val="20000"/>
        </a:spcBef>
        <a:spcAft>
          <a:spcPct val="0"/>
        </a:spcAft>
        <a:buChar char="–"/>
        <a:defRPr sz="2100">
          <a:solidFill>
            <a:schemeClr val="tx1"/>
          </a:solidFill>
          <a:latin typeface="+mn-lt"/>
          <a:ea typeface="+mn-ea"/>
        </a:defRPr>
      </a:lvl4pPr>
      <a:lvl5pPr marL="2173605" indent="-240030" algn="l" defTabSz="967105" rtl="0" eaLnBrk="0" fontAlgn="base" hangingPunct="0">
        <a:spcBef>
          <a:spcPct val="20000"/>
        </a:spcBef>
        <a:spcAft>
          <a:spcPct val="0"/>
        </a:spcAft>
        <a:buChar char="»"/>
        <a:defRPr sz="2100">
          <a:solidFill>
            <a:schemeClr val="tx1"/>
          </a:solidFill>
          <a:latin typeface="+mn-lt"/>
          <a:ea typeface="+mn-ea"/>
        </a:defRPr>
      </a:lvl5pPr>
      <a:lvl6pPr marL="2630805" indent="-240030" algn="l" defTabSz="967105" rtl="0" eaLnBrk="0" fontAlgn="base" hangingPunct="0">
        <a:spcBef>
          <a:spcPct val="20000"/>
        </a:spcBef>
        <a:spcAft>
          <a:spcPct val="0"/>
        </a:spcAft>
        <a:buChar char="»"/>
        <a:defRPr sz="2100">
          <a:solidFill>
            <a:schemeClr val="tx1"/>
          </a:solidFill>
          <a:latin typeface="+mn-lt"/>
          <a:ea typeface="+mn-ea"/>
        </a:defRPr>
      </a:lvl6pPr>
      <a:lvl7pPr marL="3088005" indent="-240030" algn="l" defTabSz="967105" rtl="0" eaLnBrk="0" fontAlgn="base" hangingPunct="0">
        <a:spcBef>
          <a:spcPct val="20000"/>
        </a:spcBef>
        <a:spcAft>
          <a:spcPct val="0"/>
        </a:spcAft>
        <a:buChar char="»"/>
        <a:defRPr sz="2100">
          <a:solidFill>
            <a:schemeClr val="tx1"/>
          </a:solidFill>
          <a:latin typeface="+mn-lt"/>
          <a:ea typeface="+mn-ea"/>
        </a:defRPr>
      </a:lvl7pPr>
      <a:lvl8pPr marL="3545205" indent="-240030" algn="l" defTabSz="967105" rtl="0" eaLnBrk="0" fontAlgn="base" hangingPunct="0">
        <a:spcBef>
          <a:spcPct val="20000"/>
        </a:spcBef>
        <a:spcAft>
          <a:spcPct val="0"/>
        </a:spcAft>
        <a:buChar char="»"/>
        <a:defRPr sz="2100">
          <a:solidFill>
            <a:schemeClr val="tx1"/>
          </a:solidFill>
          <a:latin typeface="+mn-lt"/>
          <a:ea typeface="+mn-ea"/>
        </a:defRPr>
      </a:lvl8pPr>
      <a:lvl9pPr marL="4002405" indent="-240030" algn="l" defTabSz="967105" rtl="0" eaLnBrk="0" fontAlgn="base" hangingPunct="0">
        <a:spcBef>
          <a:spcPct val="20000"/>
        </a:spcBef>
        <a:spcAft>
          <a:spcPct val="0"/>
        </a:spcAft>
        <a:buChar char="»"/>
        <a:defRPr sz="21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3.jpeg"/><Relationship Id="rId1" Type="http://schemas.openxmlformats.org/officeDocument/2006/relationships/image" Target="../media/image3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2.jpeg"/><Relationship Id="rId1"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4.png"/><Relationship Id="rId1" Type="http://schemas.openxmlformats.org/officeDocument/2006/relationships/image" Target="../media/image43.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2.jpeg"/><Relationship Id="rId1" Type="http://schemas.openxmlformats.org/officeDocument/2006/relationships/image" Target="../media/image51.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4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1" Type="http://schemas.openxmlformats.org/officeDocument/2006/relationships/slideLayout" Target="../slideLayouts/slideLayout7.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2"/>
          <p:cNvSpPr>
            <a:spLocks noGrp="1" noChangeArrowheads="1"/>
          </p:cNvSpPr>
          <p:nvPr>
            <p:ph type="ctrTitle"/>
          </p:nvPr>
        </p:nvSpPr>
        <p:spPr>
          <a:xfrm>
            <a:off x="0" y="808038"/>
            <a:ext cx="9972675" cy="3119438"/>
          </a:xfrm>
        </p:spPr>
        <p:txBody>
          <a:bodyPr vert="horz" wrap="square" lIns="96641" tIns="48320" rIns="96641" bIns="48320" numCol="1" anchor="ctr" anchorCtr="0" compatLnSpc="1"/>
          <a:lstStyle/>
          <a:p>
            <a:pPr marL="0" marR="0" lvl="0" indent="0" algn="ctr" defTabSz="967105" rtl="0" eaLnBrk="1" fontAlgn="base" latinLnBrk="0" hangingPunct="1">
              <a:lnSpc>
                <a:spcPts val="9000"/>
              </a:lnSpc>
              <a:spcBef>
                <a:spcPct val="0"/>
              </a:spcBef>
              <a:spcAft>
                <a:spcPct val="0"/>
              </a:spcAft>
              <a:buClrTx/>
              <a:buSzTx/>
              <a:buFontTx/>
              <a:buNone/>
              <a:defRPr/>
            </a:pPr>
            <a:r>
              <a:rPr kumimoji="0" lang="zh-CN" altLang="en-US" sz="4700" b="1" i="0" u="none" strike="noStrike" kern="0" cap="none" spc="0" normalizeH="0" baseline="0" noProof="0" dirty="0">
                <a:ln>
                  <a:noFill/>
                </a:ln>
                <a:solidFill>
                  <a:srgbClr val="000066"/>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j-cs"/>
              </a:rPr>
              <a:t>电子营业执照的概念、功能及应用</a:t>
            </a:r>
            <a:endParaRPr kumimoji="0" lang="zh-CN" altLang="en-US" sz="4700" b="1" i="0" u="none" strike="noStrike" kern="0" cap="none" spc="0" normalizeH="0" baseline="0" noProof="0" dirty="0">
              <a:ln>
                <a:noFill/>
              </a:ln>
              <a:solidFill>
                <a:srgbClr val="000066"/>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j-cs"/>
            </a:endParaRPr>
          </a:p>
        </p:txBody>
      </p:sp>
      <p:sp>
        <p:nvSpPr>
          <p:cNvPr id="10243" name="TextBox 2"/>
          <p:cNvSpPr txBox="1">
            <a:spLocks noChangeArrowheads="1"/>
          </p:cNvSpPr>
          <p:nvPr/>
        </p:nvSpPr>
        <p:spPr bwMode="auto">
          <a:xfrm>
            <a:off x="1595438" y="4921250"/>
            <a:ext cx="6781800" cy="6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500" b="1">
                <a:solidFill>
                  <a:srgbClr val="3333CC"/>
                </a:solidFill>
                <a:latin typeface="楷体_GB2312" pitchFamily="49" charset="-122"/>
                <a:ea typeface="楷体_GB2312" pitchFamily="49" charset="-122"/>
              </a:defRPr>
            </a:lvl1pPr>
            <a:lvl2pPr marL="742950" indent="-285750">
              <a:defRPr sz="3500" b="1">
                <a:solidFill>
                  <a:srgbClr val="3333CC"/>
                </a:solidFill>
                <a:latin typeface="楷体_GB2312" pitchFamily="49" charset="-122"/>
                <a:ea typeface="楷体_GB2312" pitchFamily="49" charset="-122"/>
              </a:defRPr>
            </a:lvl2pPr>
            <a:lvl3pPr marL="1143000" indent="-228600">
              <a:defRPr sz="3500" b="1">
                <a:solidFill>
                  <a:srgbClr val="3333CC"/>
                </a:solidFill>
                <a:latin typeface="楷体_GB2312" pitchFamily="49" charset="-122"/>
                <a:ea typeface="楷体_GB2312" pitchFamily="49" charset="-122"/>
              </a:defRPr>
            </a:lvl3pPr>
            <a:lvl4pPr marL="1600200" indent="-228600">
              <a:defRPr sz="3500" b="1">
                <a:solidFill>
                  <a:srgbClr val="3333CC"/>
                </a:solidFill>
                <a:latin typeface="楷体_GB2312" pitchFamily="49" charset="-122"/>
                <a:ea typeface="楷体_GB2312" pitchFamily="49" charset="-122"/>
              </a:defRPr>
            </a:lvl4pPr>
            <a:lvl5pPr marL="2057400" indent="-228600">
              <a:defRPr sz="3500" b="1">
                <a:solidFill>
                  <a:srgbClr val="3333CC"/>
                </a:solidFill>
                <a:latin typeface="楷体_GB2312" pitchFamily="49" charset="-122"/>
                <a:ea typeface="楷体_GB2312" pitchFamily="49" charset="-122"/>
              </a:defRPr>
            </a:lvl5pPr>
            <a:lvl6pPr marL="2514600" indent="-228600" eaLnBrk="0" fontAlgn="base" hangingPunct="0">
              <a:spcBef>
                <a:spcPct val="0"/>
              </a:spcBef>
              <a:spcAft>
                <a:spcPct val="0"/>
              </a:spcAft>
              <a:defRPr sz="3500" b="1">
                <a:solidFill>
                  <a:srgbClr val="3333CC"/>
                </a:solidFill>
                <a:latin typeface="楷体_GB2312" pitchFamily="49" charset="-122"/>
                <a:ea typeface="楷体_GB2312" pitchFamily="49" charset="-122"/>
              </a:defRPr>
            </a:lvl6pPr>
            <a:lvl7pPr marL="2971800" indent="-228600" eaLnBrk="0" fontAlgn="base" hangingPunct="0">
              <a:spcBef>
                <a:spcPct val="0"/>
              </a:spcBef>
              <a:spcAft>
                <a:spcPct val="0"/>
              </a:spcAft>
              <a:defRPr sz="3500" b="1">
                <a:solidFill>
                  <a:srgbClr val="3333CC"/>
                </a:solidFill>
                <a:latin typeface="楷体_GB2312" pitchFamily="49" charset="-122"/>
                <a:ea typeface="楷体_GB2312" pitchFamily="49" charset="-122"/>
              </a:defRPr>
            </a:lvl7pPr>
            <a:lvl8pPr marL="3429000" indent="-228600" eaLnBrk="0" fontAlgn="base" hangingPunct="0">
              <a:spcBef>
                <a:spcPct val="0"/>
              </a:spcBef>
              <a:spcAft>
                <a:spcPct val="0"/>
              </a:spcAft>
              <a:defRPr sz="3500" b="1">
                <a:solidFill>
                  <a:srgbClr val="3333CC"/>
                </a:solidFill>
                <a:latin typeface="楷体_GB2312" pitchFamily="49" charset="-122"/>
                <a:ea typeface="楷体_GB2312" pitchFamily="49" charset="-122"/>
              </a:defRPr>
            </a:lvl8pPr>
            <a:lvl9pPr marL="3886200" indent="-228600" eaLnBrk="0" fontAlgn="base" hangingPunct="0">
              <a:spcBef>
                <a:spcPct val="0"/>
              </a:spcBef>
              <a:spcAft>
                <a:spcPct val="0"/>
              </a:spcAft>
              <a:defRPr sz="3500" b="1">
                <a:solidFill>
                  <a:srgbClr val="3333CC"/>
                </a:solidFill>
                <a:latin typeface="楷体_GB2312" pitchFamily="49" charset="-122"/>
                <a:ea typeface="楷体_GB2312"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rgbClr val="3333CC"/>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二〇二四</a:t>
            </a:r>
            <a:r>
              <a:rPr kumimoji="0" lang="zh-CN" altLang="en-US" sz="3500" b="1" i="0" u="none" strike="noStrike" kern="1200" cap="none" spc="0" normalizeH="0" baseline="0" noProof="0" dirty="0">
                <a:ln>
                  <a:noFill/>
                </a:ln>
                <a:solidFill>
                  <a:srgbClr val="3333CC"/>
                </a:solidFill>
                <a:effectLst/>
                <a:uLnTx/>
                <a:uFillTx/>
                <a:latin typeface="方正楷体_GB2312" panose="02000000000000000000" charset="-122"/>
                <a:ea typeface="方正楷体_GB2312" panose="02000000000000000000" charset="-122"/>
                <a:cs typeface="+mn-cs"/>
              </a:rPr>
              <a:t>年八月</a:t>
            </a:r>
            <a:endParaRPr kumimoji="0" lang="zh-CN" altLang="en-US" sz="3500" b="1" i="0" u="none" strike="noStrike" kern="1200" cap="none" spc="0" normalizeH="0" baseline="0" noProof="0" dirty="0">
              <a:ln>
                <a:noFill/>
              </a:ln>
              <a:solidFill>
                <a:srgbClr val="3333CC"/>
              </a:solidFill>
              <a:effectLst/>
              <a:uLnTx/>
              <a:uFillTx/>
              <a:latin typeface="方正楷体_GB2312" panose="02000000000000000000" charset="-122"/>
              <a:ea typeface="方正楷体_GB2312" panose="02000000000000000000"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26"/>
          <p:cNvGrpSpPr/>
          <p:nvPr/>
        </p:nvGrpSpPr>
        <p:grpSpPr>
          <a:xfrm>
            <a:off x="725805" y="425288"/>
            <a:ext cx="4481717" cy="711200"/>
            <a:chOff x="51469" y="103725"/>
            <a:chExt cx="4505369" cy="711199"/>
          </a:xfrm>
        </p:grpSpPr>
        <p:sp>
          <p:nvSpPr>
            <p:cNvPr id="14" name="矩形 3"/>
            <p:cNvSpPr txBox="1"/>
            <p:nvPr/>
          </p:nvSpPr>
          <p:spPr>
            <a:xfrm>
              <a:off x="721624" y="103725"/>
              <a:ext cx="3835214"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defRPr>
                  <a:latin typeface="Arial" panose="020B0604020202020204"/>
                  <a:ea typeface="Arial" panose="020B0604020202020204"/>
                  <a:cs typeface="Arial" panose="020B0604020202020204"/>
                  <a:sym typeface="Arial" panose="020B0604020202020204"/>
                </a:defRPr>
              </a:pPr>
              <a:r>
                <a:rPr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电子营业执照</a:t>
              </a:r>
              <a:r>
                <a:rPr lang="zh-CN"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角色</a:t>
              </a:r>
              <a:endParaRPr lang="zh-CN"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p>
            </p:txBody>
          </p:sp>
        </p:grpSp>
      </p:grpSp>
      <p:sp>
        <p:nvSpPr>
          <p:cNvPr id="19" name="直接连接符 29"/>
          <p:cNvSpPr/>
          <p:nvPr/>
        </p:nvSpPr>
        <p:spPr>
          <a:xfrm flipV="1">
            <a:off x="791210" y="1046552"/>
            <a:ext cx="10746203" cy="34927"/>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sp>
        <p:nvSpPr>
          <p:cNvPr id="24" name="文本框 23"/>
          <p:cNvSpPr txBox="1"/>
          <p:nvPr/>
        </p:nvSpPr>
        <p:spPr>
          <a:xfrm>
            <a:off x="647065" y="1266825"/>
            <a:ext cx="8790305" cy="5262245"/>
          </a:xfrm>
          <a:prstGeom prst="rect">
            <a:avLst/>
          </a:prstGeom>
          <a:noFill/>
        </p:spPr>
        <p:txBody>
          <a:bodyPr wrap="square" rtlCol="0">
            <a:spAutoFit/>
          </a:bodyPr>
          <a:p>
            <a:pPr marL="285750" indent="-285750" algn="l">
              <a:buFont typeface="Arial" panose="020B0604020202020204" pitchFamily="34" charset="0"/>
              <a:buChar char="•"/>
            </a:pPr>
            <a:r>
              <a:rPr lang="zh-CN" sz="2400" b="1" dirty="0">
                <a:solidFill>
                  <a:schemeClr val="tx1">
                    <a:lumMod val="85000"/>
                    <a:lumOff val="15000"/>
                  </a:schemeClr>
                </a:solidFill>
                <a:latin typeface="微软雅黑" panose="020B0503020204020204" pitchFamily="34" charset="-122"/>
                <a:ea typeface="微软雅黑" panose="020B0503020204020204" pitchFamily="34" charset="-122"/>
              </a:rPr>
              <a:t>电子营业执照根据使用角色划分，分为【法定代表人】、【证照管理员】、【执照办事人员】。</a:t>
            </a:r>
            <a:endParaRPr 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r>
              <a:rPr lang="zh-CN" sz="2400" b="1" dirty="0">
                <a:solidFill>
                  <a:schemeClr val="tx1">
                    <a:lumMod val="85000"/>
                    <a:lumOff val="15000"/>
                  </a:schemeClr>
                </a:solidFill>
                <a:latin typeface="微软雅黑" panose="020B0503020204020204" pitchFamily="34" charset="-122"/>
                <a:ea typeface="微软雅黑" panose="020B0503020204020204" pitchFamily="34" charset="-122"/>
              </a:rPr>
              <a:t>（1）【法定代表人】：营业执照上的法定代表人，是电子营业执照中代表企业进行证照授权管理、印章授权管理、人员管理的主要人员，必须由企业法定代表人进行申领后方可进行后续授权。</a:t>
            </a:r>
            <a:endParaRPr 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endParaRPr 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r>
              <a:rPr lang="zh-CN" sz="2400" b="1" dirty="0">
                <a:solidFill>
                  <a:schemeClr val="tx1">
                    <a:lumMod val="85000"/>
                    <a:lumOff val="15000"/>
                  </a:schemeClr>
                </a:solidFill>
                <a:latin typeface="微软雅黑" panose="020B0503020204020204" pitchFamily="34" charset="-122"/>
                <a:ea typeface="微软雅黑" panose="020B0503020204020204" pitchFamily="34" charset="-122"/>
              </a:rPr>
              <a:t>（2）【证照管理员】：【法定代表人】指定的电子营业执照管理人员，经【法定代表人】授权下载电子营业执照后，可对电子营业执照进行管理及【证照办事人员】的授权。</a:t>
            </a:r>
            <a:endParaRPr 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endParaRPr 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r>
              <a:rPr lang="zh-CN" sz="2400" b="1" dirty="0">
                <a:solidFill>
                  <a:schemeClr val="tx1">
                    <a:lumMod val="85000"/>
                    <a:lumOff val="15000"/>
                  </a:schemeClr>
                </a:solidFill>
                <a:latin typeface="微软雅黑" panose="020B0503020204020204" pitchFamily="34" charset="-122"/>
                <a:ea typeface="微软雅黑" panose="020B0503020204020204" pitchFamily="34" charset="-122"/>
              </a:rPr>
              <a:t>（3）【执照办事人员】：【法定代表人】或【证照管理员】指定的电子营业执照办事人员，经过授权并下载电子营业执照后，可在招投标活动中使用电子营业执照。</a:t>
            </a:r>
            <a:endParaRPr 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1" name="右箭头 53"/>
          <p:cNvSpPr/>
          <p:nvPr/>
        </p:nvSpPr>
        <p:spPr>
          <a:xfrm>
            <a:off x="2396490" y="3093085"/>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lstStyle/>
          <a:p>
            <a:pPr algn="ctr" defTabSz="1219200">
              <a:defRPr sz="2400">
                <a:solidFill>
                  <a:schemeClr val="accent3">
                    <a:lumOff val="44000"/>
                  </a:schemeClr>
                </a:solidFill>
                <a:latin typeface="+mj-lt"/>
                <a:ea typeface="+mj-ea"/>
                <a:cs typeface="+mj-cs"/>
                <a:sym typeface="Calibri" panose="020F0502020204030204"/>
              </a:defRPr>
            </a:pPr>
          </a:p>
        </p:txBody>
      </p:sp>
      <p:sp>
        <p:nvSpPr>
          <p:cNvPr id="1062" name="右箭头 54"/>
          <p:cNvSpPr/>
          <p:nvPr/>
        </p:nvSpPr>
        <p:spPr>
          <a:xfrm>
            <a:off x="5671185" y="3093085"/>
            <a:ext cx="869950"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lstStyle/>
          <a:p>
            <a:pPr algn="ctr" defTabSz="1219200">
              <a:defRPr sz="2400">
                <a:solidFill>
                  <a:schemeClr val="accent3">
                    <a:lumOff val="44000"/>
                  </a:schemeClr>
                </a:solidFill>
                <a:latin typeface="+mj-lt"/>
                <a:ea typeface="+mj-ea"/>
                <a:cs typeface="+mj-cs"/>
                <a:sym typeface="Calibri" panose="020F0502020204030204"/>
              </a:defRPr>
            </a:pPr>
          </a:p>
        </p:txBody>
      </p:sp>
      <p:sp>
        <p:nvSpPr>
          <p:cNvPr id="14" name="矩形 3"/>
          <p:cNvSpPr txBox="1"/>
          <p:nvPr/>
        </p:nvSpPr>
        <p:spPr>
          <a:xfrm>
            <a:off x="1023620" y="426720"/>
            <a:ext cx="6300470" cy="711200"/>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defRPr>
                <a:latin typeface="Arial" panose="020B0604020202020204"/>
                <a:ea typeface="Arial" panose="020B0604020202020204"/>
                <a:cs typeface="Arial" panose="020B0604020202020204"/>
                <a:sym typeface="Arial" panose="020B0604020202020204"/>
              </a:defRPr>
            </a:pPr>
            <a:r>
              <a:rPr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电子营业执照</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小程序</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-执照申领</a:t>
            </a:r>
            <a:endPar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rot="0">
            <a:off x="356870" y="426720"/>
            <a:ext cx="333375" cy="666750"/>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p>
          </p:txBody>
        </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pic>
        <p:nvPicPr>
          <p:cNvPr id="44" name="图片 3"/>
          <p:cNvPicPr/>
          <p:nvPr/>
        </p:nvPicPr>
        <p:blipFill>
          <a:blip r:embed="rId1"/>
          <a:stretch>
            <a:fillRect/>
          </a:stretch>
        </p:blipFill>
        <p:spPr>
          <a:xfrm>
            <a:off x="347980" y="1368425"/>
            <a:ext cx="1985645" cy="4772025"/>
          </a:xfrm>
          <a:prstGeom prst="rect">
            <a:avLst/>
          </a:prstGeom>
          <a:noFill/>
          <a:ln>
            <a:noFill/>
          </a:ln>
        </p:spPr>
      </p:pic>
      <p:pic>
        <p:nvPicPr>
          <p:cNvPr id="3" name="IM 3"/>
          <p:cNvPicPr/>
          <p:nvPr/>
        </p:nvPicPr>
        <p:blipFill>
          <a:blip r:embed="rId2"/>
          <a:stretch>
            <a:fillRect/>
          </a:stretch>
        </p:blipFill>
        <p:spPr>
          <a:xfrm>
            <a:off x="3310890" y="1417320"/>
            <a:ext cx="1888490" cy="4641850"/>
          </a:xfrm>
          <a:prstGeom prst="rect">
            <a:avLst/>
          </a:prstGeom>
          <a:noFill/>
          <a:ln>
            <a:noFill/>
          </a:ln>
        </p:spPr>
      </p:pic>
      <p:pic>
        <p:nvPicPr>
          <p:cNvPr id="45" name="图片 4"/>
          <p:cNvPicPr/>
          <p:nvPr/>
        </p:nvPicPr>
        <p:blipFill>
          <a:blip r:embed="rId3"/>
          <a:stretch>
            <a:fillRect/>
          </a:stretch>
        </p:blipFill>
        <p:spPr>
          <a:xfrm>
            <a:off x="6835775" y="1411605"/>
            <a:ext cx="2105660" cy="45218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1" name="右箭头 53"/>
          <p:cNvSpPr/>
          <p:nvPr/>
        </p:nvSpPr>
        <p:spPr>
          <a:xfrm>
            <a:off x="2396490" y="3093085"/>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lstStyle/>
          <a:p>
            <a:pPr algn="ctr" defTabSz="1219200">
              <a:defRPr sz="2400">
                <a:solidFill>
                  <a:schemeClr val="accent3">
                    <a:lumOff val="44000"/>
                  </a:schemeClr>
                </a:solidFill>
                <a:latin typeface="+mj-lt"/>
                <a:ea typeface="+mj-ea"/>
                <a:cs typeface="+mj-cs"/>
                <a:sym typeface="Calibri" panose="020F0502020204030204"/>
              </a:defRPr>
            </a:pPr>
            <a:endParaRPr sz="3500"/>
          </a:p>
        </p:txBody>
      </p:sp>
      <p:sp>
        <p:nvSpPr>
          <p:cNvPr id="1062" name="右箭头 54"/>
          <p:cNvSpPr/>
          <p:nvPr/>
        </p:nvSpPr>
        <p:spPr>
          <a:xfrm>
            <a:off x="5671185" y="3093085"/>
            <a:ext cx="869950"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lstStyle/>
          <a:p>
            <a:pPr algn="ctr" defTabSz="1219200">
              <a:defRPr sz="2400">
                <a:solidFill>
                  <a:schemeClr val="accent3">
                    <a:lumOff val="44000"/>
                  </a:schemeClr>
                </a:solidFill>
                <a:latin typeface="+mj-lt"/>
                <a:ea typeface="+mj-ea"/>
                <a:cs typeface="+mj-cs"/>
                <a:sym typeface="Calibri" panose="020F0502020204030204"/>
              </a:defRPr>
            </a:pPr>
            <a:endParaRPr sz="3500"/>
          </a:p>
        </p:txBody>
      </p:sp>
      <p:grpSp>
        <p:nvGrpSpPr>
          <p:cNvPr id="13" name="组合 26"/>
          <p:cNvGrpSpPr/>
          <p:nvPr/>
        </p:nvGrpSpPr>
        <p:grpSpPr>
          <a:xfrm>
            <a:off x="356870" y="426558"/>
            <a:ext cx="6967106" cy="711200"/>
            <a:chOff x="51469" y="103725"/>
            <a:chExt cx="7003876" cy="711199"/>
          </a:xfrm>
        </p:grpSpPr>
        <p:sp>
          <p:nvSpPr>
            <p:cNvPr id="14" name="矩形 3"/>
            <p:cNvSpPr txBox="1"/>
            <p:nvPr/>
          </p:nvSpPr>
          <p:spPr>
            <a:xfrm>
              <a:off x="721624" y="103725"/>
              <a:ext cx="6333721"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defRPr>
                  <a:latin typeface="Arial" panose="020B0604020202020204"/>
                  <a:ea typeface="Arial" panose="020B0604020202020204"/>
                  <a:cs typeface="Arial" panose="020B0604020202020204"/>
                  <a:sym typeface="Arial" panose="020B0604020202020204"/>
                </a:defRPr>
              </a:pPr>
              <a:r>
                <a:rPr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电子营业执照</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小程序</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-执照申领</a:t>
              </a:r>
              <a:endPar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pic>
        <p:nvPicPr>
          <p:cNvPr id="46" name="图片 5"/>
          <p:cNvPicPr/>
          <p:nvPr/>
        </p:nvPicPr>
        <p:blipFill>
          <a:blip r:embed="rId1"/>
          <a:stretch>
            <a:fillRect/>
          </a:stretch>
        </p:blipFill>
        <p:spPr>
          <a:xfrm>
            <a:off x="566420" y="1341120"/>
            <a:ext cx="1757045" cy="4431030"/>
          </a:xfrm>
          <a:prstGeom prst="rect">
            <a:avLst/>
          </a:prstGeom>
          <a:noFill/>
          <a:ln>
            <a:noFill/>
          </a:ln>
        </p:spPr>
      </p:pic>
      <p:pic>
        <p:nvPicPr>
          <p:cNvPr id="2" name="IM 7"/>
          <p:cNvPicPr/>
          <p:nvPr/>
        </p:nvPicPr>
        <p:blipFill>
          <a:blip r:embed="rId2"/>
          <a:stretch>
            <a:fillRect/>
          </a:stretch>
        </p:blipFill>
        <p:spPr>
          <a:xfrm>
            <a:off x="3538220" y="1326515"/>
            <a:ext cx="1752600" cy="4354830"/>
          </a:xfrm>
          <a:prstGeom prst="rect">
            <a:avLst/>
          </a:prstGeom>
          <a:noFill/>
          <a:ln>
            <a:noFill/>
          </a:ln>
        </p:spPr>
      </p:pic>
      <p:pic>
        <p:nvPicPr>
          <p:cNvPr id="47" name="图片 6"/>
          <p:cNvPicPr/>
          <p:nvPr/>
        </p:nvPicPr>
        <p:blipFill>
          <a:blip r:embed="rId3"/>
          <a:stretch>
            <a:fillRect/>
          </a:stretch>
        </p:blipFill>
        <p:spPr>
          <a:xfrm>
            <a:off x="6738620" y="1417320"/>
            <a:ext cx="1750695" cy="41897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1" name="右箭头 53"/>
          <p:cNvSpPr/>
          <p:nvPr/>
        </p:nvSpPr>
        <p:spPr>
          <a:xfrm>
            <a:off x="2396490" y="3093085"/>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lstStyle/>
          <a:p>
            <a:pPr algn="ctr" defTabSz="1219200">
              <a:defRPr sz="2400">
                <a:solidFill>
                  <a:schemeClr val="accent3">
                    <a:lumOff val="44000"/>
                  </a:schemeClr>
                </a:solidFill>
                <a:latin typeface="+mj-lt"/>
                <a:ea typeface="+mj-ea"/>
                <a:cs typeface="+mj-cs"/>
                <a:sym typeface="Calibri" panose="020F0502020204030204"/>
              </a:defRPr>
            </a:pPr>
            <a:endParaRPr sz="3500"/>
          </a:p>
        </p:txBody>
      </p:sp>
      <p:sp>
        <p:nvSpPr>
          <p:cNvPr id="1062" name="右箭头 54"/>
          <p:cNvSpPr/>
          <p:nvPr/>
        </p:nvSpPr>
        <p:spPr>
          <a:xfrm>
            <a:off x="5671185" y="3093085"/>
            <a:ext cx="869950"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lstStyle/>
          <a:p>
            <a:pPr algn="ctr" defTabSz="1219200">
              <a:defRPr sz="2400">
                <a:solidFill>
                  <a:schemeClr val="accent3">
                    <a:lumOff val="44000"/>
                  </a:schemeClr>
                </a:solidFill>
                <a:latin typeface="+mj-lt"/>
                <a:ea typeface="+mj-ea"/>
                <a:cs typeface="+mj-cs"/>
                <a:sym typeface="Calibri" panose="020F0502020204030204"/>
              </a:defRPr>
            </a:pPr>
            <a:endParaRPr sz="3500"/>
          </a:p>
        </p:txBody>
      </p:sp>
      <p:grpSp>
        <p:nvGrpSpPr>
          <p:cNvPr id="13" name="组合 26"/>
          <p:cNvGrpSpPr/>
          <p:nvPr/>
        </p:nvGrpSpPr>
        <p:grpSpPr>
          <a:xfrm>
            <a:off x="347980" y="425288"/>
            <a:ext cx="6967106" cy="711200"/>
            <a:chOff x="51469" y="103725"/>
            <a:chExt cx="7003876" cy="711199"/>
          </a:xfrm>
        </p:grpSpPr>
        <p:sp>
          <p:nvSpPr>
            <p:cNvPr id="14" name="矩形 3"/>
            <p:cNvSpPr txBox="1"/>
            <p:nvPr/>
          </p:nvSpPr>
          <p:spPr>
            <a:xfrm>
              <a:off x="721624" y="103725"/>
              <a:ext cx="6333721"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defRPr>
                  <a:latin typeface="Arial" panose="020B0604020202020204"/>
                  <a:ea typeface="Arial" panose="020B0604020202020204"/>
                  <a:cs typeface="Arial" panose="020B0604020202020204"/>
                  <a:sym typeface="Arial" panose="020B0604020202020204"/>
                </a:defRPr>
              </a:pPr>
              <a:r>
                <a:rPr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电子营业执照</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小程序</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执照申领</a:t>
              </a:r>
              <a:endPar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pic>
        <p:nvPicPr>
          <p:cNvPr id="47" name="图片 6"/>
          <p:cNvPicPr/>
          <p:nvPr/>
        </p:nvPicPr>
        <p:blipFill>
          <a:blip r:embed="rId1"/>
          <a:stretch>
            <a:fillRect/>
          </a:stretch>
        </p:blipFill>
        <p:spPr>
          <a:xfrm>
            <a:off x="6738620" y="1417320"/>
            <a:ext cx="1750695" cy="4189730"/>
          </a:xfrm>
          <a:prstGeom prst="rect">
            <a:avLst/>
          </a:prstGeom>
          <a:noFill/>
          <a:ln>
            <a:noFill/>
          </a:ln>
        </p:spPr>
      </p:pic>
      <p:pic>
        <p:nvPicPr>
          <p:cNvPr id="6" name="图片 17"/>
          <p:cNvPicPr/>
          <p:nvPr/>
        </p:nvPicPr>
        <p:blipFill>
          <a:blip r:embed="rId2"/>
          <a:stretch>
            <a:fillRect/>
          </a:stretch>
        </p:blipFill>
        <p:spPr>
          <a:xfrm>
            <a:off x="413385" y="1569720"/>
            <a:ext cx="1927225" cy="4180205"/>
          </a:xfrm>
          <a:prstGeom prst="rect">
            <a:avLst/>
          </a:prstGeom>
          <a:noFill/>
          <a:ln>
            <a:noFill/>
          </a:ln>
        </p:spPr>
      </p:pic>
      <p:pic>
        <p:nvPicPr>
          <p:cNvPr id="4" name="IM 10"/>
          <p:cNvPicPr/>
          <p:nvPr/>
        </p:nvPicPr>
        <p:blipFill>
          <a:blip r:embed="rId3"/>
          <a:stretch>
            <a:fillRect/>
          </a:stretch>
        </p:blipFill>
        <p:spPr>
          <a:xfrm>
            <a:off x="3615055" y="1376997"/>
            <a:ext cx="1915795" cy="415417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26"/>
          <p:cNvGrpSpPr/>
          <p:nvPr/>
        </p:nvGrpSpPr>
        <p:grpSpPr>
          <a:xfrm>
            <a:off x="347980" y="425288"/>
            <a:ext cx="6967106" cy="711200"/>
            <a:chOff x="51469" y="103725"/>
            <a:chExt cx="7003876" cy="711199"/>
          </a:xfrm>
        </p:grpSpPr>
        <p:sp>
          <p:nvSpPr>
            <p:cNvPr id="14" name="矩形 3"/>
            <p:cNvSpPr txBox="1"/>
            <p:nvPr/>
          </p:nvSpPr>
          <p:spPr>
            <a:xfrm>
              <a:off x="721624" y="103725"/>
              <a:ext cx="6333721"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defRPr>
                  <a:latin typeface="Arial" panose="020B0604020202020204"/>
                  <a:ea typeface="Arial" panose="020B0604020202020204"/>
                  <a:cs typeface="Arial" panose="020B0604020202020204"/>
                  <a:sym typeface="Arial" panose="020B0604020202020204"/>
                </a:defRPr>
              </a:pPr>
              <a:r>
                <a:rPr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电子营业执照</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小程序</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执照申领</a:t>
              </a:r>
              <a:endPar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sp>
        <p:nvSpPr>
          <p:cNvPr id="100" name="文本框 99"/>
          <p:cNvSpPr txBox="1"/>
          <p:nvPr/>
        </p:nvSpPr>
        <p:spPr>
          <a:xfrm>
            <a:off x="718820" y="1569720"/>
            <a:ext cx="6064885" cy="3415030"/>
          </a:xfrm>
          <a:prstGeom prst="rect">
            <a:avLst/>
          </a:prstGeom>
          <a:noFill/>
          <a:ln w="9525">
            <a:noFill/>
          </a:ln>
        </p:spPr>
        <p:txBody>
          <a:bodyPr wrap="square">
            <a:spAutoFit/>
          </a:bodyPr>
          <a:p>
            <a:r>
              <a:rPr lang="zh-CN" sz="2400" dirty="0">
                <a:solidFill>
                  <a:schemeClr val="tx1">
                    <a:lumMod val="85000"/>
                    <a:lumOff val="15000"/>
                  </a:schemeClr>
                </a:solidFill>
                <a:latin typeface="微软雅黑" panose="020B0503020204020204" pitchFamily="34" charset="-122"/>
                <a:ea typeface="微软雅黑" panose="020B0503020204020204" pitchFamily="34" charset="-122"/>
              </a:rPr>
              <a:t>授权他人管理执照</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sz="2400" dirty="0">
                <a:solidFill>
                  <a:schemeClr val="tx1">
                    <a:lumMod val="85000"/>
                    <a:lumOff val="15000"/>
                  </a:schemeClr>
                </a:solidFill>
                <a:latin typeface="微软雅黑" panose="020B0503020204020204" pitchFamily="34" charset="-122"/>
                <a:ea typeface="微软雅黑" panose="020B0503020204020204" pitchFamily="34" charset="-122"/>
              </a:rPr>
              <a:t>证照管理员：被法定代表人授权保管、持有、使用电子营业执照的人员。</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sz="2400" dirty="0">
                <a:solidFill>
                  <a:schemeClr val="tx1">
                    <a:lumMod val="85000"/>
                    <a:lumOff val="15000"/>
                  </a:schemeClr>
                </a:solidFill>
                <a:latin typeface="微软雅黑" panose="020B0503020204020204" pitchFamily="34" charset="-122"/>
                <a:ea typeface="微软雅黑" panose="020B0503020204020204" pitchFamily="34" charset="-122"/>
              </a:rPr>
              <a:t>法定代表人录入证照管理员的相关信息。信息保存成功后，该证照管理员可以去下载执照并使用。如果该公司已有五个证照管理员，则不允许添加。如果想要添加新的证照管理员，需要删除已添加的证照管理员。</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48" name="图片 7"/>
          <p:cNvPicPr/>
          <p:nvPr/>
        </p:nvPicPr>
        <p:blipFill>
          <a:blip r:embed="rId1"/>
          <a:stretch>
            <a:fillRect/>
          </a:stretch>
        </p:blipFill>
        <p:spPr>
          <a:xfrm>
            <a:off x="7195820" y="1570037"/>
            <a:ext cx="1887855" cy="409321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26"/>
          <p:cNvGrpSpPr/>
          <p:nvPr/>
        </p:nvGrpSpPr>
        <p:grpSpPr>
          <a:xfrm>
            <a:off x="347980" y="425288"/>
            <a:ext cx="6967106" cy="711200"/>
            <a:chOff x="51469" y="103725"/>
            <a:chExt cx="7003876" cy="711199"/>
          </a:xfrm>
        </p:grpSpPr>
        <p:sp>
          <p:nvSpPr>
            <p:cNvPr id="14" name="矩形 3"/>
            <p:cNvSpPr txBox="1"/>
            <p:nvPr/>
          </p:nvSpPr>
          <p:spPr>
            <a:xfrm>
              <a:off x="721624" y="103725"/>
              <a:ext cx="6333721"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defRPr>
                  <a:latin typeface="Arial" panose="020B0604020202020204"/>
                  <a:ea typeface="Arial" panose="020B0604020202020204"/>
                  <a:cs typeface="Arial" panose="020B0604020202020204"/>
                  <a:sym typeface="Arial" panose="020B0604020202020204"/>
                </a:defRPr>
              </a:pPr>
              <a:r>
                <a:rPr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电子营业执照</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小程序</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执照申领</a:t>
              </a:r>
              <a:endPar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sp>
        <p:nvSpPr>
          <p:cNvPr id="100" name="文本框 99"/>
          <p:cNvSpPr txBox="1"/>
          <p:nvPr/>
        </p:nvSpPr>
        <p:spPr>
          <a:xfrm>
            <a:off x="33020" y="1569720"/>
            <a:ext cx="9436100" cy="4892675"/>
          </a:xfrm>
          <a:prstGeom prst="rect">
            <a:avLst/>
          </a:prstGeom>
          <a:noFill/>
          <a:ln w="9525">
            <a:noFill/>
          </a:ln>
        </p:spPr>
        <p:txBody>
          <a:bodyPr wrap="square">
            <a:spAutoFit/>
          </a:bodyPr>
          <a:p>
            <a:r>
              <a:rPr lang="zh-CN" sz="2400" dirty="0">
                <a:solidFill>
                  <a:schemeClr val="tx1">
                    <a:lumMod val="85000"/>
                    <a:lumOff val="15000"/>
                  </a:schemeClr>
                </a:solidFill>
                <a:latin typeface="微软雅黑" panose="020B0503020204020204" pitchFamily="34" charset="-122"/>
                <a:ea typeface="微软雅黑" panose="020B0503020204020204" pitchFamily="34" charset="-122"/>
              </a:rPr>
              <a:t>办事人：被法定代表人或证照管理人员授权持电子营业执照办理相关的政务、商务、公共服务等业务的人员。</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sz="2400" dirty="0">
                <a:solidFill>
                  <a:schemeClr val="tx1">
                    <a:lumMod val="85000"/>
                    <a:lumOff val="15000"/>
                  </a:schemeClr>
                </a:solidFill>
                <a:latin typeface="微软雅黑" panose="020B0503020204020204" pitchFamily="34" charset="-122"/>
                <a:ea typeface="微软雅黑" panose="020B0503020204020204" pitchFamily="34" charset="-122"/>
              </a:rPr>
              <a:t>1)添加授权信息</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sz="2400" dirty="0">
                <a:solidFill>
                  <a:schemeClr val="tx1">
                    <a:lumMod val="85000"/>
                    <a:lumOff val="15000"/>
                  </a:schemeClr>
                </a:solidFill>
                <a:latin typeface="微软雅黑" panose="020B0503020204020204" pitchFamily="34" charset="-122"/>
                <a:ea typeface="微软雅黑" panose="020B0503020204020204" pitchFamily="34" charset="-122"/>
              </a:rPr>
              <a:t>法定代表人或证照管理员录入授权信息并选择被授权的办事人(如果该办事人不在列表中，或者企业没有办事人，则需要添加)，授权信息保存成功后，办事人可以去下载相应的执照，还未生效的授权执照可以下载，但不可使用。</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sz="2400" dirty="0">
                <a:solidFill>
                  <a:schemeClr val="tx1">
                    <a:lumMod val="85000"/>
                    <a:lumOff val="15000"/>
                  </a:schemeClr>
                </a:solidFill>
                <a:latin typeface="微软雅黑" panose="020B0503020204020204" pitchFamily="34" charset="-122"/>
                <a:ea typeface="微软雅黑" panose="020B0503020204020204" pitchFamily="34" charset="-122"/>
              </a:rPr>
              <a:t>2)全业务授权</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sz="2400" dirty="0">
                <a:solidFill>
                  <a:schemeClr val="tx1">
                    <a:lumMod val="85000"/>
                    <a:lumOff val="15000"/>
                  </a:schemeClr>
                </a:solidFill>
                <a:latin typeface="微软雅黑" panose="020B0503020204020204" pitchFamily="34" charset="-122"/>
                <a:ea typeface="微软雅黑" panose="020B0503020204020204" pitchFamily="34" charset="-122"/>
              </a:rPr>
              <a:t>法定代表人或证照管理员选择办事人后，仅指定授权开始时间和结束时间，选择授权方式为“全业务授权”，对应授权事项是“全部事项”，即不指定具体的业务或事项。办事人领取“全业务授权”的执照后，可以在执照有效期内办理任何业务，即办事人与上级授权人员权限相同。</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1" name="右箭头 53"/>
          <p:cNvSpPr/>
          <p:nvPr/>
        </p:nvSpPr>
        <p:spPr>
          <a:xfrm>
            <a:off x="4224020" y="3017520"/>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lstStyle/>
          <a:p>
            <a:pPr algn="ctr" defTabSz="1219200">
              <a:defRPr sz="2400">
                <a:solidFill>
                  <a:schemeClr val="accent3">
                    <a:lumOff val="44000"/>
                  </a:schemeClr>
                </a:solidFill>
                <a:latin typeface="+mj-lt"/>
                <a:ea typeface="+mj-ea"/>
                <a:cs typeface="+mj-cs"/>
                <a:sym typeface="Calibri" panose="020F0502020204030204"/>
              </a:defRPr>
            </a:pPr>
            <a:endParaRPr sz="3500"/>
          </a:p>
        </p:txBody>
      </p:sp>
      <p:grpSp>
        <p:nvGrpSpPr>
          <p:cNvPr id="13" name="组合 26"/>
          <p:cNvGrpSpPr/>
          <p:nvPr/>
        </p:nvGrpSpPr>
        <p:grpSpPr>
          <a:xfrm>
            <a:off x="347980" y="425288"/>
            <a:ext cx="6967106" cy="711200"/>
            <a:chOff x="51469" y="103725"/>
            <a:chExt cx="7003876" cy="711199"/>
          </a:xfrm>
        </p:grpSpPr>
        <p:sp>
          <p:nvSpPr>
            <p:cNvPr id="14" name="矩形 3"/>
            <p:cNvSpPr txBox="1"/>
            <p:nvPr/>
          </p:nvSpPr>
          <p:spPr>
            <a:xfrm>
              <a:off x="721624" y="103725"/>
              <a:ext cx="6333721"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defRPr>
                  <a:latin typeface="Arial" panose="020B0604020202020204"/>
                  <a:ea typeface="Arial" panose="020B0604020202020204"/>
                  <a:cs typeface="Arial" panose="020B0604020202020204"/>
                  <a:sym typeface="Arial" panose="020B0604020202020204"/>
                </a:defRPr>
              </a:pPr>
              <a:r>
                <a:rPr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电子营业执照</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小程序</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执照申领</a:t>
              </a:r>
              <a:endPar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pic>
        <p:nvPicPr>
          <p:cNvPr id="49" name="图片 8"/>
          <p:cNvPicPr/>
          <p:nvPr/>
        </p:nvPicPr>
        <p:blipFill>
          <a:blip r:embed="rId1"/>
          <a:stretch>
            <a:fillRect/>
          </a:stretch>
        </p:blipFill>
        <p:spPr>
          <a:xfrm>
            <a:off x="1709737" y="1464627"/>
            <a:ext cx="1836420" cy="3978910"/>
          </a:xfrm>
          <a:prstGeom prst="rect">
            <a:avLst/>
          </a:prstGeom>
          <a:noFill/>
          <a:ln>
            <a:noFill/>
          </a:ln>
        </p:spPr>
      </p:pic>
      <p:pic>
        <p:nvPicPr>
          <p:cNvPr id="7" name="IM 15"/>
          <p:cNvPicPr/>
          <p:nvPr/>
        </p:nvPicPr>
        <p:blipFill>
          <a:blip r:embed="rId2"/>
          <a:stretch>
            <a:fillRect/>
          </a:stretch>
        </p:blipFill>
        <p:spPr>
          <a:xfrm>
            <a:off x="5976937" y="1464627"/>
            <a:ext cx="1836420" cy="397891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26"/>
          <p:cNvGrpSpPr/>
          <p:nvPr/>
        </p:nvGrpSpPr>
        <p:grpSpPr>
          <a:xfrm>
            <a:off x="347980" y="425288"/>
            <a:ext cx="6967106" cy="711200"/>
            <a:chOff x="51469" y="103725"/>
            <a:chExt cx="7003876" cy="711199"/>
          </a:xfrm>
        </p:grpSpPr>
        <p:sp>
          <p:nvSpPr>
            <p:cNvPr id="14" name="矩形 3"/>
            <p:cNvSpPr txBox="1"/>
            <p:nvPr/>
          </p:nvSpPr>
          <p:spPr>
            <a:xfrm>
              <a:off x="721624" y="103725"/>
              <a:ext cx="6333721"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defRPr>
                  <a:latin typeface="Arial" panose="020B0604020202020204"/>
                  <a:ea typeface="Arial" panose="020B0604020202020204"/>
                  <a:cs typeface="Arial" panose="020B0604020202020204"/>
                  <a:sym typeface="Arial" panose="020B0604020202020204"/>
                </a:defRPr>
              </a:pPr>
              <a:r>
                <a:rPr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电子营业执照</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小程序</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执照申领</a:t>
              </a:r>
              <a:endPar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sp>
        <p:nvSpPr>
          <p:cNvPr id="100" name="文本框 99"/>
          <p:cNvSpPr txBox="1"/>
          <p:nvPr/>
        </p:nvSpPr>
        <p:spPr>
          <a:xfrm>
            <a:off x="33020" y="1569720"/>
            <a:ext cx="9436100" cy="3046095"/>
          </a:xfrm>
          <a:prstGeom prst="rect">
            <a:avLst/>
          </a:prstGeom>
          <a:noFill/>
          <a:ln w="9525">
            <a:noFill/>
          </a:ln>
        </p:spPr>
        <p:txBody>
          <a:bodyPr wrap="square">
            <a:spAutoFit/>
          </a:bodyPr>
          <a:p>
            <a:r>
              <a:rPr lang="zh-CN" sz="2400" dirty="0">
                <a:solidFill>
                  <a:schemeClr val="tx1">
                    <a:lumMod val="85000"/>
                    <a:lumOff val="15000"/>
                  </a:schemeClr>
                </a:solidFill>
                <a:latin typeface="微软雅黑" panose="020B0503020204020204" pitchFamily="34" charset="-122"/>
                <a:ea typeface="微软雅黑" panose="020B0503020204020204" pitchFamily="34" charset="-122"/>
              </a:rPr>
              <a:t>3)精准授权</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sz="2400" dirty="0">
                <a:solidFill>
                  <a:schemeClr val="tx1">
                    <a:lumMod val="85000"/>
                    <a:lumOff val="15000"/>
                  </a:schemeClr>
                </a:solidFill>
                <a:latin typeface="微软雅黑" panose="020B0503020204020204" pitchFamily="34" charset="-122"/>
                <a:ea typeface="微软雅黑" panose="020B0503020204020204" pitchFamily="34" charset="-122"/>
              </a:rPr>
              <a:t>法定代表人或证照管理员选择办事人后，指定授权开始时间和结束时间，选择授权方式为“精准授权”，并指定相应的授权事项。电子投标请选择“电子政务-发改委-公共资源交易招投标”或“电子政务-财政-政采中心招投标”。办事人领取该执照后，可以在执照有效期内办理与该授权事项相关的各项业务。</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50" name="图片 9"/>
          <p:cNvPicPr/>
          <p:nvPr/>
        </p:nvPicPr>
        <p:blipFill>
          <a:blip r:embed="rId1"/>
          <a:stretch>
            <a:fillRect/>
          </a:stretch>
        </p:blipFill>
        <p:spPr>
          <a:xfrm>
            <a:off x="1480820" y="3735070"/>
            <a:ext cx="1594485" cy="3213735"/>
          </a:xfrm>
          <a:prstGeom prst="rect">
            <a:avLst/>
          </a:prstGeom>
          <a:noFill/>
          <a:ln>
            <a:noFill/>
          </a:ln>
        </p:spPr>
      </p:pic>
      <p:pic>
        <p:nvPicPr>
          <p:cNvPr id="8" name="IM 17"/>
          <p:cNvPicPr/>
          <p:nvPr/>
        </p:nvPicPr>
        <p:blipFill>
          <a:blip r:embed="rId2"/>
          <a:stretch>
            <a:fillRect/>
          </a:stretch>
        </p:blipFill>
        <p:spPr>
          <a:xfrm>
            <a:off x="4833620" y="3474720"/>
            <a:ext cx="1348105" cy="35706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26"/>
          <p:cNvGrpSpPr/>
          <p:nvPr/>
        </p:nvGrpSpPr>
        <p:grpSpPr>
          <a:xfrm>
            <a:off x="347980" y="425288"/>
            <a:ext cx="7166497" cy="711200"/>
            <a:chOff x="51469" y="103725"/>
            <a:chExt cx="7204318" cy="711199"/>
          </a:xfrm>
        </p:grpSpPr>
        <p:sp>
          <p:nvSpPr>
            <p:cNvPr id="14" name="矩形 3"/>
            <p:cNvSpPr txBox="1"/>
            <p:nvPr/>
          </p:nvSpPr>
          <p:spPr>
            <a:xfrm>
              <a:off x="721624" y="103725"/>
              <a:ext cx="6534163"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defRPr>
                  <a:latin typeface="Arial" panose="020B0604020202020204"/>
                  <a:ea typeface="Arial" panose="020B0604020202020204"/>
                  <a:cs typeface="Arial" panose="020B0604020202020204"/>
                  <a:sym typeface="Arial" panose="020B0604020202020204"/>
                </a:defRPr>
              </a:pPr>
              <a:r>
                <a:rPr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电子营业执照</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小程序</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电子</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印章</a:t>
              </a:r>
              <a:endPar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sp>
        <p:nvSpPr>
          <p:cNvPr id="100" name="文本框 99"/>
          <p:cNvSpPr txBox="1"/>
          <p:nvPr/>
        </p:nvSpPr>
        <p:spPr>
          <a:xfrm>
            <a:off x="109220" y="1569720"/>
            <a:ext cx="9436100" cy="1938020"/>
          </a:xfrm>
          <a:prstGeom prst="rect">
            <a:avLst/>
          </a:prstGeom>
          <a:noFill/>
          <a:ln w="9525">
            <a:noFill/>
          </a:ln>
        </p:spPr>
        <p:txBody>
          <a:bodyPr wrap="square">
            <a:spAutoFit/>
          </a:bodyPr>
          <a:p>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sz="2400" dirty="0">
                <a:solidFill>
                  <a:schemeClr val="tx1">
                    <a:lumMod val="85000"/>
                    <a:lumOff val="15000"/>
                  </a:schemeClr>
                </a:solidFill>
                <a:latin typeface="微软雅黑" panose="020B0503020204020204" pitchFamily="34" charset="-122"/>
                <a:ea typeface="微软雅黑" panose="020B0503020204020204" pitchFamily="34" charset="-122"/>
              </a:rPr>
              <a:t>经营主体的法定代表人或证照管理员或办事人都可以在电子投标中直接领取电子印章，领取手机版电子印章后，可自行进行签章业务办理。</a:t>
            </a:r>
            <a:endParaRPr sz="2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26"/>
          <p:cNvGrpSpPr/>
          <p:nvPr/>
        </p:nvGrpSpPr>
        <p:grpSpPr>
          <a:xfrm>
            <a:off x="347980" y="425288"/>
            <a:ext cx="9394077" cy="711200"/>
            <a:chOff x="51469" y="103725"/>
            <a:chExt cx="9443654" cy="711199"/>
          </a:xfrm>
        </p:grpSpPr>
        <p:sp>
          <p:nvSpPr>
            <p:cNvPr id="14" name="矩形 3"/>
            <p:cNvSpPr txBox="1"/>
            <p:nvPr/>
          </p:nvSpPr>
          <p:spPr>
            <a:xfrm>
              <a:off x="721624" y="103725"/>
              <a:ext cx="8773499"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defRPr>
                  <a:latin typeface="Arial" panose="020B0604020202020204"/>
                  <a:ea typeface="Arial" panose="020B0604020202020204"/>
                  <a:cs typeface="Arial" panose="020B0604020202020204"/>
                  <a:sym typeface="Arial" panose="020B0604020202020204"/>
                </a:defRPr>
              </a:pPr>
              <a:r>
                <a:rPr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电子营业执照</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小程序</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电子印章</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上传章模</a:t>
              </a:r>
              <a:endPar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pic>
        <p:nvPicPr>
          <p:cNvPr id="154" name="图片 15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405765" y="1227455"/>
            <a:ext cx="2435860" cy="5026025"/>
          </a:xfrm>
          <a:prstGeom prst="rect">
            <a:avLst/>
          </a:prstGeom>
          <a:noFill/>
          <a:ln>
            <a:noFill/>
          </a:ln>
        </p:spPr>
      </p:pic>
      <p:sp>
        <p:nvSpPr>
          <p:cNvPr id="6" name="右箭头 53"/>
          <p:cNvSpPr/>
          <p:nvPr/>
        </p:nvSpPr>
        <p:spPr>
          <a:xfrm>
            <a:off x="3143885" y="3093085"/>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p>
            <a:pPr algn="ctr" defTabSz="1219200">
              <a:defRPr sz="2400">
                <a:solidFill>
                  <a:schemeClr val="accent3">
                    <a:lumOff val="44000"/>
                  </a:schemeClr>
                </a:solidFill>
                <a:latin typeface="+mj-lt"/>
                <a:ea typeface="+mj-ea"/>
                <a:cs typeface="+mj-cs"/>
                <a:sym typeface="Calibri" panose="020F0502020204030204"/>
              </a:defRPr>
            </a:pPr>
          </a:p>
        </p:txBody>
      </p:sp>
      <p:pic>
        <p:nvPicPr>
          <p:cNvPr id="155" name="图片 1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094480" y="1264285"/>
            <a:ext cx="2461260" cy="5077460"/>
          </a:xfrm>
          <a:prstGeom prst="rect">
            <a:avLst/>
          </a:prstGeom>
          <a:noFill/>
          <a:ln>
            <a:noFill/>
          </a:ln>
        </p:spPr>
      </p:pic>
      <p:sp>
        <p:nvSpPr>
          <p:cNvPr id="3" name="右箭头 53"/>
          <p:cNvSpPr/>
          <p:nvPr/>
        </p:nvSpPr>
        <p:spPr>
          <a:xfrm>
            <a:off x="6664960" y="3093720"/>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p>
            <a:pPr algn="ctr" defTabSz="1219200">
              <a:defRPr sz="2400">
                <a:solidFill>
                  <a:schemeClr val="accent3">
                    <a:lumOff val="44000"/>
                  </a:schemeClr>
                </a:solidFill>
                <a:latin typeface="+mj-lt"/>
                <a:ea typeface="+mj-ea"/>
                <a:cs typeface="+mj-cs"/>
                <a:sym typeface="Calibri" panose="020F0502020204030204"/>
              </a:defRPr>
            </a:pPr>
          </a:p>
        </p:txBody>
      </p:sp>
      <p:pic>
        <p:nvPicPr>
          <p:cNvPr id="117" name="图片 1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500620" y="1136650"/>
            <a:ext cx="2513965" cy="5186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灯片编号占位符 1"/>
          <p:cNvSpPr txBox="1">
            <a:spLocks noGrp="1"/>
          </p:cNvSpPr>
          <p:nvPr>
            <p:ph type="sldNum" sz="quarter" idx="12"/>
          </p:nvPr>
        </p:nvSpPr>
        <p:spPr/>
        <p:txBody>
          <a:bodyPr lIns="96641" tIns="48320" rIns="96641" bIns="48320"/>
          <a:lstStyle>
            <a:lvl1pPr marL="0" lvl="0"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defRPr>
            </a:lvl1pPr>
            <a:lvl2pPr marL="457200" lvl="1"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2pPr>
            <a:lvl3pPr marL="914400" lvl="2"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3pPr>
            <a:lvl4pPr marL="1371600" lvl="3"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4pPr>
            <a:lvl5pPr marL="1828800" lvl="4"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5pPr>
          </a:lstStyle>
          <a:p>
            <a:pPr lvl="0" algn="r" eaLnBrk="1" hangingPunct="1"/>
            <a:fld id="{9A0DB2DC-4C9A-4742-B13C-FB6460FD3503}" type="slidenum">
              <a:rPr lang="zh-CN" altLang="en-US" sz="1500" b="0" dirty="0">
                <a:solidFill>
                  <a:schemeClr val="tx1"/>
                </a:solidFill>
                <a:latin typeface="Arial" panose="020B0604020202020204" pitchFamily="34" charset="0"/>
                <a:ea typeface="宋体" panose="02010600030101010101" pitchFamily="2" charset="-122"/>
              </a:rPr>
            </a:fld>
            <a:endParaRPr lang="zh-CN" altLang="en-US" sz="1500" b="0" dirty="0">
              <a:solidFill>
                <a:schemeClr val="tx1"/>
              </a:solidFill>
              <a:latin typeface="Arial" panose="020B0604020202020204" pitchFamily="34" charset="0"/>
              <a:ea typeface="宋体" panose="02010600030101010101" pitchFamily="2" charset="-122"/>
            </a:endParaRPr>
          </a:p>
        </p:txBody>
      </p:sp>
      <p:sp>
        <p:nvSpPr>
          <p:cNvPr id="7" name="矩形 6"/>
          <p:cNvSpPr/>
          <p:nvPr/>
        </p:nvSpPr>
        <p:spPr>
          <a:xfrm>
            <a:off x="1082675" y="623888"/>
            <a:ext cx="1458913" cy="641350"/>
          </a:xfrm>
          <a:prstGeom prst="rect">
            <a:avLst/>
          </a:prstGeom>
        </p:spPr>
        <p:txBody>
          <a:bodyPr wrap="none">
            <a:spAutoFit/>
          </a:bodyPr>
          <a:lstStyle>
            <a:lvl1pPr marL="361950" indent="-361950" defTabSz="967105">
              <a:defRPr sz="3500" b="1">
                <a:solidFill>
                  <a:srgbClr val="3333CC"/>
                </a:solidFill>
                <a:latin typeface="楷体_GB2312" pitchFamily="49" charset="-122"/>
                <a:ea typeface="楷体_GB2312" pitchFamily="49" charset="-122"/>
              </a:defRPr>
            </a:lvl1pPr>
            <a:lvl2pPr marL="742950" indent="-285750" defTabSz="967105">
              <a:defRPr sz="3500" b="1">
                <a:solidFill>
                  <a:srgbClr val="3333CC"/>
                </a:solidFill>
                <a:latin typeface="楷体_GB2312" pitchFamily="49" charset="-122"/>
                <a:ea typeface="楷体_GB2312" pitchFamily="49" charset="-122"/>
              </a:defRPr>
            </a:lvl2pPr>
            <a:lvl3pPr marL="1143000" indent="-228600" defTabSz="967105">
              <a:defRPr sz="3500" b="1">
                <a:solidFill>
                  <a:srgbClr val="3333CC"/>
                </a:solidFill>
                <a:latin typeface="楷体_GB2312" pitchFamily="49" charset="-122"/>
                <a:ea typeface="楷体_GB2312" pitchFamily="49" charset="-122"/>
              </a:defRPr>
            </a:lvl3pPr>
            <a:lvl4pPr marL="1600200" indent="-228600" defTabSz="967105">
              <a:defRPr sz="3500" b="1">
                <a:solidFill>
                  <a:srgbClr val="3333CC"/>
                </a:solidFill>
                <a:latin typeface="楷体_GB2312" pitchFamily="49" charset="-122"/>
                <a:ea typeface="楷体_GB2312" pitchFamily="49" charset="-122"/>
              </a:defRPr>
            </a:lvl4pPr>
            <a:lvl5pPr marL="2057400" indent="-228600" defTabSz="967105">
              <a:defRPr sz="3500" b="1">
                <a:solidFill>
                  <a:srgbClr val="3333CC"/>
                </a:solidFill>
                <a:latin typeface="楷体_GB2312" pitchFamily="49" charset="-122"/>
                <a:ea typeface="楷体_GB2312" pitchFamily="49" charset="-122"/>
              </a:defRPr>
            </a:lvl5pPr>
            <a:lvl6pPr marL="25146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6pPr>
            <a:lvl7pPr marL="29718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7pPr>
            <a:lvl8pPr marL="34290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8pPr>
            <a:lvl9pPr marL="38862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9pPr>
          </a:lstStyle>
          <a:p>
            <a:pPr marL="361950" marR="0" lvl="0" indent="-361950" algn="ctr" defTabSz="967105" rtl="0" eaLnBrk="0" fontAlgn="base" latinLnBrk="0" hangingPunct="0">
              <a:lnSpc>
                <a:spcPct val="9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3333CC"/>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目录</a:t>
            </a:r>
            <a:r>
              <a:rPr kumimoji="0" lang="en-US" altLang="zh-CN" sz="4000" b="1" i="0" u="none" strike="noStrike" kern="1200" cap="none" spc="0" normalizeH="0" baseline="0" noProof="0" dirty="0">
                <a:ln>
                  <a:noFill/>
                </a:ln>
                <a:solidFill>
                  <a:srgbClr val="3333CC"/>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endParaRPr kumimoji="0" lang="en-US" altLang="zh-CN" sz="4000" b="1" i="0" u="none" strike="noStrike" kern="1200" cap="none" spc="0" normalizeH="0" baseline="0" noProof="0" dirty="0">
              <a:ln>
                <a:noFill/>
              </a:ln>
              <a:solidFill>
                <a:srgbClr val="3333CC"/>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grpSp>
        <p:nvGrpSpPr>
          <p:cNvPr id="259" name="组合 7"/>
          <p:cNvGrpSpPr/>
          <p:nvPr/>
        </p:nvGrpSpPr>
        <p:grpSpPr>
          <a:xfrm>
            <a:off x="1919382" y="1495979"/>
            <a:ext cx="6135123" cy="869560"/>
            <a:chOff x="-1" y="-1"/>
            <a:chExt cx="7821075" cy="1108516"/>
          </a:xfrm>
        </p:grpSpPr>
        <p:sp>
          <p:nvSpPr>
            <p:cNvPr id="253" name="椭圆 20"/>
            <p:cNvSpPr/>
            <p:nvPr/>
          </p:nvSpPr>
          <p:spPr>
            <a:xfrm>
              <a:off x="-1" y="-1"/>
              <a:ext cx="1108515" cy="1108516"/>
            </a:xfrm>
            <a:prstGeom prst="ellipse">
              <a:avLst/>
            </a:prstGeom>
            <a:solidFill>
              <a:srgbClr val="808080"/>
            </a:solidFill>
            <a:ln w="12700" cap="flat">
              <a:noFill/>
              <a:miter lim="400000"/>
            </a:ln>
            <a:effectLst/>
          </p:spPr>
          <p:txBody>
            <a:bodyPr wrap="square" lIns="45719" tIns="45719" rIns="45719" bIns="45719" numCol="1" anchor="ctr">
              <a:noAutofit/>
            </a:bodyPr>
            <a:lstStyle/>
            <a:p>
              <a:pPr algn="ctr">
                <a:defRPr sz="1400"/>
              </a:pPr>
              <a:endParaRPr>
                <a:solidFill>
                  <a:srgbClr val="FFC000"/>
                </a:solidFill>
                <a:latin typeface="方正楷体_GB2312" panose="02000000000000000000" charset="-122"/>
                <a:ea typeface="方正楷体_GB2312" panose="02000000000000000000" charset="-122"/>
              </a:endParaRPr>
            </a:p>
          </p:txBody>
        </p:sp>
        <p:sp>
          <p:nvSpPr>
            <p:cNvPr id="254" name="椭圆 22"/>
            <p:cNvSpPr/>
            <p:nvPr/>
          </p:nvSpPr>
          <p:spPr>
            <a:xfrm>
              <a:off x="122256" y="102345"/>
              <a:ext cx="864001" cy="864001"/>
            </a:xfrm>
            <a:prstGeom prst="ellipse">
              <a:avLst/>
            </a:prstGeom>
            <a:gradFill flip="none" rotWithShape="1">
              <a:gsLst>
                <a:gs pos="0">
                  <a:srgbClr val="CCCCCC"/>
                </a:gs>
                <a:gs pos="100000">
                  <a:srgbClr val="FCFCFC"/>
                </a:gs>
              </a:gsLst>
              <a:lin ang="4200000" scaled="0"/>
            </a:gradFill>
            <a:ln w="12700" cap="flat">
              <a:solidFill>
                <a:srgbClr val="ECECEC"/>
              </a:solidFill>
              <a:prstDash val="solid"/>
              <a:round/>
            </a:ln>
            <a:effectLst>
              <a:outerShdw blurRad="254000" dist="127000" dir="4200000" rotWithShape="0">
                <a:srgbClr val="000000">
                  <a:alpha val="34000"/>
                </a:srgbClr>
              </a:outerShdw>
            </a:effectLst>
          </p:spPr>
          <p:txBody>
            <a:bodyPr wrap="square" lIns="45719" tIns="45719" rIns="45719" bIns="45719" numCol="1" anchor="ctr">
              <a:noAutofit/>
            </a:bodyPr>
            <a:lstStyle/>
            <a:p>
              <a:pPr algn="ctr">
                <a:defRPr sz="1400"/>
              </a:pPr>
              <a:endParaRPr>
                <a:solidFill>
                  <a:srgbClr val="FFC000"/>
                </a:solidFill>
                <a:latin typeface="方正楷体_GB2312" panose="02000000000000000000" charset="-122"/>
                <a:ea typeface="方正楷体_GB2312" panose="02000000000000000000" charset="-122"/>
              </a:endParaRPr>
            </a:p>
          </p:txBody>
        </p:sp>
        <p:sp>
          <p:nvSpPr>
            <p:cNvPr id="255" name="椭圆 23"/>
            <p:cNvSpPr/>
            <p:nvPr/>
          </p:nvSpPr>
          <p:spPr>
            <a:xfrm>
              <a:off x="230987" y="230988"/>
              <a:ext cx="646539" cy="646539"/>
            </a:xfrm>
            <a:prstGeom prst="ellipse">
              <a:avLst/>
            </a:prstGeom>
            <a:solidFill>
              <a:srgbClr val="4BC1DC"/>
            </a:solidFill>
            <a:ln w="12700" cap="flat">
              <a:noFill/>
              <a:miter lim="400000"/>
            </a:ln>
            <a:effectLst/>
          </p:spPr>
          <p:txBody>
            <a:bodyPr wrap="square" lIns="45719" tIns="45719" rIns="45719" bIns="45719" numCol="1" anchor="ctr">
              <a:noAutofit/>
            </a:bodyPr>
            <a:lstStyle/>
            <a:p>
              <a:pPr algn="ctr">
                <a:defRPr sz="1400"/>
              </a:pPr>
              <a:endParaRPr>
                <a:solidFill>
                  <a:srgbClr val="FFC000"/>
                </a:solidFill>
                <a:latin typeface="方正楷体_GB2312" panose="02000000000000000000" charset="-122"/>
                <a:ea typeface="方正楷体_GB2312" panose="02000000000000000000" charset="-122"/>
              </a:endParaRPr>
            </a:p>
          </p:txBody>
        </p:sp>
        <p:sp>
          <p:nvSpPr>
            <p:cNvPr id="256" name="TextBox 12"/>
            <p:cNvSpPr txBox="1"/>
            <p:nvPr/>
          </p:nvSpPr>
          <p:spPr>
            <a:xfrm>
              <a:off x="948326" y="92847"/>
              <a:ext cx="6872748" cy="666999"/>
            </a:xfrm>
            <a:prstGeom prst="rect">
              <a:avLst/>
            </a:prstGeom>
            <a:noFill/>
            <a:ln w="12700" cap="flat">
              <a:noFill/>
              <a:miter lim="400000"/>
            </a:ln>
            <a:effectLst/>
          </p:spPr>
          <p:txBody>
            <a:bodyPr wrap="square" lIns="45719" tIns="45719" rIns="45719" bIns="45719" numCol="1" anchor="t">
              <a:spAutoFit/>
            </a:bodyPr>
            <a:lstStyle/>
            <a:p>
              <a:pPr>
                <a:def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dirty="0">
                  <a:solidFill>
                    <a:srgbClr val="FFC000"/>
                  </a:solidFill>
                </a:rPr>
                <a:t>   </a:t>
              </a:r>
              <a:r>
                <a:rPr sz="2800" dirty="0" smtClean="0">
                  <a:solidFill>
                    <a:srgbClr val="FFC000"/>
                  </a:solidFill>
                </a:rPr>
                <a:t>一、</a:t>
              </a:r>
              <a:r>
                <a:rPr lang="zh-CN" altLang="en-US" sz="2800" dirty="0">
                  <a:solidFill>
                    <a:srgbClr val="FFC000"/>
                  </a:solidFill>
                </a:rPr>
                <a:t>电子</a:t>
              </a:r>
              <a:r>
                <a:rPr lang="zh-CN" altLang="en-US" sz="2800" dirty="0" smtClean="0">
                  <a:solidFill>
                    <a:srgbClr val="FFC000"/>
                  </a:solidFill>
                </a:rPr>
                <a:t>营业执照</a:t>
              </a:r>
              <a:r>
                <a:rPr lang="zh-CN" altLang="en-US" sz="2800" dirty="0">
                  <a:solidFill>
                    <a:srgbClr val="FFC000"/>
                  </a:solidFill>
                </a:rPr>
                <a:t>基本</a:t>
              </a:r>
              <a:r>
                <a:rPr lang="zh-CN" altLang="en-US" sz="2800" dirty="0" smtClean="0">
                  <a:solidFill>
                    <a:srgbClr val="FFC000"/>
                  </a:solidFill>
                </a:rPr>
                <a:t>介绍</a:t>
              </a:r>
              <a:endParaRPr sz="2800" dirty="0">
                <a:solidFill>
                  <a:srgbClr val="FFC000"/>
                </a:solidFill>
              </a:endParaRPr>
            </a:p>
          </p:txBody>
        </p:sp>
        <p:sp>
          <p:nvSpPr>
            <p:cNvPr id="257" name="直接连接符 25"/>
            <p:cNvSpPr/>
            <p:nvPr/>
          </p:nvSpPr>
          <p:spPr>
            <a:xfrm>
              <a:off x="1108513" y="744856"/>
              <a:ext cx="6274679" cy="1"/>
            </a:xfrm>
            <a:prstGeom prst="line">
              <a:avLst/>
            </a:prstGeom>
            <a:noFill/>
            <a:ln w="9525" cap="flat">
              <a:solidFill>
                <a:srgbClr val="808080"/>
              </a:solidFill>
              <a:prstDash val="solid"/>
              <a:round/>
            </a:ln>
            <a:effectLst/>
          </p:spPr>
          <p:txBody>
            <a:bodyPr wrap="square" lIns="45719" tIns="45719" rIns="45719" bIns="45719" numCol="1" anchor="t">
              <a:noAutofit/>
            </a:bodyPr>
            <a:lstStyle/>
            <a:p>
              <a:endParaRPr>
                <a:solidFill>
                  <a:srgbClr val="FFC000"/>
                </a:solidFill>
                <a:latin typeface="方正楷体_GB2312" panose="02000000000000000000" charset="-122"/>
                <a:ea typeface="方正楷体_GB2312" panose="02000000000000000000" charset="-122"/>
              </a:endParaRPr>
            </a:p>
          </p:txBody>
        </p:sp>
        <p:sp>
          <p:nvSpPr>
            <p:cNvPr id="258" name="Freeform 17"/>
            <p:cNvSpPr/>
            <p:nvPr/>
          </p:nvSpPr>
          <p:spPr>
            <a:xfrm>
              <a:off x="465356" y="403600"/>
              <a:ext cx="177801" cy="310358"/>
            </a:xfrm>
            <a:custGeom>
              <a:avLst/>
              <a:gdLst/>
              <a:ahLst/>
              <a:cxnLst>
                <a:cxn ang="0">
                  <a:pos x="wd2" y="hd2"/>
                </a:cxn>
                <a:cxn ang="5400000">
                  <a:pos x="wd2" y="hd2"/>
                </a:cxn>
                <a:cxn ang="10800000">
                  <a:pos x="wd2" y="hd2"/>
                </a:cxn>
                <a:cxn ang="16200000">
                  <a:pos x="wd2" y="hd2"/>
                </a:cxn>
              </a:cxnLst>
              <a:rect l="0" t="0" r="r" b="b"/>
              <a:pathLst>
                <a:path w="21600" h="21600" extrusionOk="0">
                  <a:moveTo>
                    <a:pt x="0" y="7126"/>
                  </a:moveTo>
                  <a:lnTo>
                    <a:pt x="1543" y="7126"/>
                  </a:lnTo>
                  <a:lnTo>
                    <a:pt x="1543" y="11104"/>
                  </a:lnTo>
                  <a:lnTo>
                    <a:pt x="1929" y="12761"/>
                  </a:lnTo>
                  <a:lnTo>
                    <a:pt x="3279" y="14197"/>
                  </a:lnTo>
                  <a:lnTo>
                    <a:pt x="5207" y="15302"/>
                  </a:lnTo>
                  <a:lnTo>
                    <a:pt x="7907" y="16076"/>
                  </a:lnTo>
                  <a:lnTo>
                    <a:pt x="10800" y="16407"/>
                  </a:lnTo>
                  <a:lnTo>
                    <a:pt x="13693" y="16076"/>
                  </a:lnTo>
                  <a:lnTo>
                    <a:pt x="16200" y="15302"/>
                  </a:lnTo>
                  <a:lnTo>
                    <a:pt x="18129" y="14197"/>
                  </a:lnTo>
                  <a:lnTo>
                    <a:pt x="19479" y="12761"/>
                  </a:lnTo>
                  <a:lnTo>
                    <a:pt x="20057" y="11104"/>
                  </a:lnTo>
                  <a:lnTo>
                    <a:pt x="20057" y="7126"/>
                  </a:lnTo>
                  <a:lnTo>
                    <a:pt x="21600" y="7126"/>
                  </a:lnTo>
                  <a:lnTo>
                    <a:pt x="21600" y="11104"/>
                  </a:lnTo>
                  <a:lnTo>
                    <a:pt x="21021" y="12982"/>
                  </a:lnTo>
                  <a:lnTo>
                    <a:pt x="19671" y="14529"/>
                  </a:lnTo>
                  <a:lnTo>
                    <a:pt x="17550" y="15855"/>
                  </a:lnTo>
                  <a:lnTo>
                    <a:pt x="14657" y="16849"/>
                  </a:lnTo>
                  <a:lnTo>
                    <a:pt x="11571" y="17181"/>
                  </a:lnTo>
                  <a:lnTo>
                    <a:pt x="11571" y="20716"/>
                  </a:lnTo>
                  <a:lnTo>
                    <a:pt x="16971" y="20716"/>
                  </a:lnTo>
                  <a:lnTo>
                    <a:pt x="16971" y="21600"/>
                  </a:lnTo>
                  <a:lnTo>
                    <a:pt x="4629" y="21600"/>
                  </a:lnTo>
                  <a:lnTo>
                    <a:pt x="4629" y="20716"/>
                  </a:lnTo>
                  <a:lnTo>
                    <a:pt x="10029" y="20716"/>
                  </a:lnTo>
                  <a:lnTo>
                    <a:pt x="10029" y="17181"/>
                  </a:lnTo>
                  <a:lnTo>
                    <a:pt x="6750" y="16849"/>
                  </a:lnTo>
                  <a:lnTo>
                    <a:pt x="4050" y="15855"/>
                  </a:lnTo>
                  <a:lnTo>
                    <a:pt x="1929" y="14529"/>
                  </a:lnTo>
                  <a:lnTo>
                    <a:pt x="386" y="12982"/>
                  </a:lnTo>
                  <a:lnTo>
                    <a:pt x="0" y="11104"/>
                  </a:lnTo>
                  <a:lnTo>
                    <a:pt x="0" y="7126"/>
                  </a:lnTo>
                  <a:close/>
                  <a:moveTo>
                    <a:pt x="10800" y="0"/>
                  </a:moveTo>
                  <a:lnTo>
                    <a:pt x="13114" y="221"/>
                  </a:lnTo>
                  <a:lnTo>
                    <a:pt x="15043" y="994"/>
                  </a:lnTo>
                  <a:lnTo>
                    <a:pt x="16393" y="2099"/>
                  </a:lnTo>
                  <a:lnTo>
                    <a:pt x="16971" y="3536"/>
                  </a:lnTo>
                  <a:lnTo>
                    <a:pt x="16971" y="11104"/>
                  </a:lnTo>
                  <a:lnTo>
                    <a:pt x="16393" y="12430"/>
                  </a:lnTo>
                  <a:lnTo>
                    <a:pt x="15043" y="13535"/>
                  </a:lnTo>
                  <a:lnTo>
                    <a:pt x="13114" y="14308"/>
                  </a:lnTo>
                  <a:lnTo>
                    <a:pt x="10800" y="14639"/>
                  </a:lnTo>
                  <a:lnTo>
                    <a:pt x="8293" y="14308"/>
                  </a:lnTo>
                  <a:lnTo>
                    <a:pt x="6364" y="13535"/>
                  </a:lnTo>
                  <a:lnTo>
                    <a:pt x="5014" y="12430"/>
                  </a:lnTo>
                  <a:lnTo>
                    <a:pt x="4629" y="11104"/>
                  </a:lnTo>
                  <a:lnTo>
                    <a:pt x="4629" y="3536"/>
                  </a:lnTo>
                  <a:lnTo>
                    <a:pt x="5014" y="2099"/>
                  </a:lnTo>
                  <a:lnTo>
                    <a:pt x="6364" y="994"/>
                  </a:lnTo>
                  <a:lnTo>
                    <a:pt x="8293" y="221"/>
                  </a:lnTo>
                  <a:lnTo>
                    <a:pt x="10800" y="0"/>
                  </a:lnTo>
                  <a:close/>
                </a:path>
              </a:pathLst>
            </a:custGeom>
            <a:solidFill>
              <a:schemeClr val="accent3">
                <a:lumOff val="44000"/>
              </a:schemeClr>
            </a:solidFill>
            <a:ln w="3175" cap="flat">
              <a:solidFill>
                <a:schemeClr val="accent3">
                  <a:lumOff val="44000"/>
                </a:schemeClr>
              </a:solidFill>
              <a:prstDash val="solid"/>
              <a:round/>
            </a:ln>
            <a:effectLst/>
          </p:spPr>
          <p:txBody>
            <a:bodyPr wrap="square" lIns="45719" tIns="45719" rIns="45719" bIns="45719" numCol="1" anchor="t">
              <a:noAutofit/>
            </a:bodyPr>
            <a:lstStyle/>
            <a:p>
              <a:pPr>
                <a:defRPr sz="1400"/>
              </a:pPr>
              <a:endParaRPr>
                <a:solidFill>
                  <a:srgbClr val="FFC000"/>
                </a:solidFill>
                <a:latin typeface="方正楷体_GB2312" panose="02000000000000000000" charset="-122"/>
                <a:ea typeface="方正楷体_GB2312" panose="02000000000000000000" charset="-122"/>
              </a:endParaRPr>
            </a:p>
          </p:txBody>
        </p:sp>
      </p:grpSp>
      <p:grpSp>
        <p:nvGrpSpPr>
          <p:cNvPr id="266" name="组合 7"/>
          <p:cNvGrpSpPr/>
          <p:nvPr/>
        </p:nvGrpSpPr>
        <p:grpSpPr>
          <a:xfrm>
            <a:off x="1919382" y="2832212"/>
            <a:ext cx="6088698" cy="878049"/>
            <a:chOff x="0" y="-1"/>
            <a:chExt cx="7686842" cy="1108516"/>
          </a:xfrm>
        </p:grpSpPr>
        <p:sp>
          <p:nvSpPr>
            <p:cNvPr id="260" name="椭圆 18"/>
            <p:cNvSpPr/>
            <p:nvPr/>
          </p:nvSpPr>
          <p:spPr>
            <a:xfrm>
              <a:off x="0" y="-1"/>
              <a:ext cx="1108515" cy="1108516"/>
            </a:xfrm>
            <a:prstGeom prst="ellipse">
              <a:avLst/>
            </a:prstGeom>
            <a:solidFill>
              <a:srgbClr val="808080"/>
            </a:solidFill>
            <a:ln w="12700" cap="flat">
              <a:noFill/>
              <a:miter lim="400000"/>
            </a:ln>
            <a:effectLst/>
          </p:spPr>
          <p:txBody>
            <a:bodyPr wrap="square" lIns="45719" tIns="45719" rIns="45719" bIns="45719" numCol="1" anchor="ctr">
              <a:noAutofit/>
            </a:bodyPr>
            <a:lstStyle/>
            <a:p>
              <a:pPr algn="ctr">
                <a:defRPr sz="1400"/>
              </a:pPr>
              <a:endParaRPr>
                <a:solidFill>
                  <a:srgbClr val="002060"/>
                </a:solidFill>
                <a:latin typeface="方正楷体_GB2312" panose="02000000000000000000" charset="-122"/>
                <a:ea typeface="方正楷体_GB2312" panose="02000000000000000000" charset="-122"/>
              </a:endParaRPr>
            </a:p>
          </p:txBody>
        </p:sp>
        <p:sp>
          <p:nvSpPr>
            <p:cNvPr id="261" name="椭圆 34"/>
            <p:cNvSpPr/>
            <p:nvPr/>
          </p:nvSpPr>
          <p:spPr>
            <a:xfrm>
              <a:off x="122257" y="102345"/>
              <a:ext cx="864001" cy="864001"/>
            </a:xfrm>
            <a:prstGeom prst="ellipse">
              <a:avLst/>
            </a:prstGeom>
            <a:gradFill flip="none" rotWithShape="1">
              <a:gsLst>
                <a:gs pos="0">
                  <a:srgbClr val="CCCCCC"/>
                </a:gs>
                <a:gs pos="100000">
                  <a:srgbClr val="FCFCFC"/>
                </a:gs>
              </a:gsLst>
              <a:lin ang="4200000" scaled="0"/>
            </a:gradFill>
            <a:ln w="12700" cap="flat">
              <a:solidFill>
                <a:srgbClr val="ECECEC"/>
              </a:solidFill>
              <a:prstDash val="solid"/>
              <a:round/>
            </a:ln>
            <a:effectLst>
              <a:outerShdw blurRad="254000" dist="127000" dir="4200000" rotWithShape="0">
                <a:srgbClr val="000000">
                  <a:alpha val="34000"/>
                </a:srgbClr>
              </a:outerShdw>
            </a:effectLst>
          </p:spPr>
          <p:txBody>
            <a:bodyPr wrap="square" lIns="45719" tIns="45719" rIns="45719" bIns="45719" numCol="1" anchor="ctr">
              <a:noAutofit/>
            </a:bodyPr>
            <a:lstStyle/>
            <a:p>
              <a:pPr algn="ctr">
                <a:defRPr sz="1400"/>
              </a:pPr>
              <a:endParaRPr>
                <a:solidFill>
                  <a:srgbClr val="002060"/>
                </a:solidFill>
                <a:latin typeface="方正楷体_GB2312" panose="02000000000000000000" charset="-122"/>
                <a:ea typeface="方正楷体_GB2312" panose="02000000000000000000" charset="-122"/>
              </a:endParaRPr>
            </a:p>
          </p:txBody>
        </p:sp>
        <p:sp>
          <p:nvSpPr>
            <p:cNvPr id="262" name="椭圆 35"/>
            <p:cNvSpPr/>
            <p:nvPr/>
          </p:nvSpPr>
          <p:spPr>
            <a:xfrm>
              <a:off x="230988" y="230988"/>
              <a:ext cx="646539" cy="646539"/>
            </a:xfrm>
            <a:prstGeom prst="ellipse">
              <a:avLst/>
            </a:prstGeom>
            <a:solidFill>
              <a:srgbClr val="4BC1DC"/>
            </a:solidFill>
            <a:ln w="12700" cap="flat">
              <a:noFill/>
              <a:miter lim="400000"/>
            </a:ln>
            <a:effectLst/>
          </p:spPr>
          <p:txBody>
            <a:bodyPr wrap="square" lIns="45719" tIns="45719" rIns="45719" bIns="45719" numCol="1" anchor="ctr">
              <a:noAutofit/>
            </a:bodyPr>
            <a:lstStyle/>
            <a:p>
              <a:pPr algn="ctr">
                <a:defRPr sz="1400"/>
              </a:pPr>
              <a:endParaRPr>
                <a:solidFill>
                  <a:srgbClr val="002060"/>
                </a:solidFill>
                <a:latin typeface="方正楷体_GB2312" panose="02000000000000000000" charset="-122"/>
                <a:ea typeface="方正楷体_GB2312" panose="02000000000000000000" charset="-122"/>
              </a:endParaRPr>
            </a:p>
          </p:txBody>
        </p:sp>
        <p:sp>
          <p:nvSpPr>
            <p:cNvPr id="263" name="TextBox 12"/>
            <p:cNvSpPr txBox="1"/>
            <p:nvPr/>
          </p:nvSpPr>
          <p:spPr>
            <a:xfrm>
              <a:off x="1235344" y="118604"/>
              <a:ext cx="6451498" cy="657371"/>
            </a:xfrm>
            <a:prstGeom prst="rect">
              <a:avLst/>
            </a:prstGeom>
            <a:noFill/>
            <a:ln w="12700" cap="flat">
              <a:noFill/>
              <a:miter lim="400000"/>
            </a:ln>
            <a:effectLst/>
          </p:spPr>
          <p:txBody>
            <a:bodyPr wrap="square" lIns="45719" tIns="45719" rIns="45719" bIns="45719" numCol="1" anchor="t">
              <a:spAutoFit/>
            </a:bodyPr>
            <a:lstStyle>
              <a:lvl1pPr>
                <a:defRPr sz="2800" b="1">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dirty="0">
                  <a:solidFill>
                    <a:srgbClr val="19293D"/>
                  </a:solidFill>
                </a:rPr>
                <a:t>二</a:t>
              </a:r>
              <a:r>
                <a:rPr dirty="0" smtClean="0">
                  <a:solidFill>
                    <a:srgbClr val="19293D"/>
                  </a:solidFill>
                </a:rPr>
                <a:t>、</a:t>
              </a:r>
              <a:r>
                <a:rPr lang="zh-CN" altLang="en-US" dirty="0" smtClean="0">
                  <a:solidFill>
                    <a:srgbClr val="19293D"/>
                  </a:solidFill>
                </a:rPr>
                <a:t>电子营业执照使用介绍</a:t>
              </a:r>
              <a:endParaRPr dirty="0">
                <a:solidFill>
                  <a:srgbClr val="19293D"/>
                </a:solidFill>
              </a:endParaRPr>
            </a:p>
          </p:txBody>
        </p:sp>
        <p:sp>
          <p:nvSpPr>
            <p:cNvPr id="264" name="直接连接符 37"/>
            <p:cNvSpPr/>
            <p:nvPr/>
          </p:nvSpPr>
          <p:spPr>
            <a:xfrm>
              <a:off x="1108514" y="783493"/>
              <a:ext cx="6269235" cy="1"/>
            </a:xfrm>
            <a:prstGeom prst="line">
              <a:avLst/>
            </a:prstGeom>
            <a:noFill/>
            <a:ln w="9525" cap="flat">
              <a:solidFill>
                <a:srgbClr val="808080"/>
              </a:solidFill>
              <a:prstDash val="solid"/>
              <a:round/>
            </a:ln>
            <a:effectLst/>
          </p:spPr>
          <p:txBody>
            <a:bodyPr wrap="square" lIns="45719" tIns="45719" rIns="45719" bIns="45719" numCol="1" anchor="t">
              <a:noAutofit/>
            </a:bodyPr>
            <a:lstStyle/>
            <a:p>
              <a:endParaRPr>
                <a:solidFill>
                  <a:srgbClr val="002060"/>
                </a:solidFill>
                <a:latin typeface="方正楷体_GB2312" panose="02000000000000000000" charset="-122"/>
                <a:ea typeface="方正楷体_GB2312" panose="02000000000000000000" charset="-122"/>
              </a:endParaRPr>
            </a:p>
          </p:txBody>
        </p:sp>
        <p:sp>
          <p:nvSpPr>
            <p:cNvPr id="265" name="Freeform 17"/>
            <p:cNvSpPr/>
            <p:nvPr/>
          </p:nvSpPr>
          <p:spPr>
            <a:xfrm>
              <a:off x="465357" y="403600"/>
              <a:ext cx="177801" cy="310358"/>
            </a:xfrm>
            <a:custGeom>
              <a:avLst/>
              <a:gdLst/>
              <a:ahLst/>
              <a:cxnLst>
                <a:cxn ang="0">
                  <a:pos x="wd2" y="hd2"/>
                </a:cxn>
                <a:cxn ang="5400000">
                  <a:pos x="wd2" y="hd2"/>
                </a:cxn>
                <a:cxn ang="10800000">
                  <a:pos x="wd2" y="hd2"/>
                </a:cxn>
                <a:cxn ang="16200000">
                  <a:pos x="wd2" y="hd2"/>
                </a:cxn>
              </a:cxnLst>
              <a:rect l="0" t="0" r="r" b="b"/>
              <a:pathLst>
                <a:path w="21600" h="21600" extrusionOk="0">
                  <a:moveTo>
                    <a:pt x="0" y="7126"/>
                  </a:moveTo>
                  <a:lnTo>
                    <a:pt x="1543" y="7126"/>
                  </a:lnTo>
                  <a:lnTo>
                    <a:pt x="1543" y="11104"/>
                  </a:lnTo>
                  <a:lnTo>
                    <a:pt x="1929" y="12761"/>
                  </a:lnTo>
                  <a:lnTo>
                    <a:pt x="3279" y="14197"/>
                  </a:lnTo>
                  <a:lnTo>
                    <a:pt x="5207" y="15302"/>
                  </a:lnTo>
                  <a:lnTo>
                    <a:pt x="7907" y="16076"/>
                  </a:lnTo>
                  <a:lnTo>
                    <a:pt x="10800" y="16407"/>
                  </a:lnTo>
                  <a:lnTo>
                    <a:pt x="13693" y="16076"/>
                  </a:lnTo>
                  <a:lnTo>
                    <a:pt x="16200" y="15302"/>
                  </a:lnTo>
                  <a:lnTo>
                    <a:pt x="18129" y="14197"/>
                  </a:lnTo>
                  <a:lnTo>
                    <a:pt x="19479" y="12761"/>
                  </a:lnTo>
                  <a:lnTo>
                    <a:pt x="20057" y="11104"/>
                  </a:lnTo>
                  <a:lnTo>
                    <a:pt x="20057" y="7126"/>
                  </a:lnTo>
                  <a:lnTo>
                    <a:pt x="21600" y="7126"/>
                  </a:lnTo>
                  <a:lnTo>
                    <a:pt x="21600" y="11104"/>
                  </a:lnTo>
                  <a:lnTo>
                    <a:pt x="21021" y="12982"/>
                  </a:lnTo>
                  <a:lnTo>
                    <a:pt x="19671" y="14529"/>
                  </a:lnTo>
                  <a:lnTo>
                    <a:pt x="17550" y="15855"/>
                  </a:lnTo>
                  <a:lnTo>
                    <a:pt x="14657" y="16849"/>
                  </a:lnTo>
                  <a:lnTo>
                    <a:pt x="11571" y="17181"/>
                  </a:lnTo>
                  <a:lnTo>
                    <a:pt x="11571" y="20716"/>
                  </a:lnTo>
                  <a:lnTo>
                    <a:pt x="16971" y="20716"/>
                  </a:lnTo>
                  <a:lnTo>
                    <a:pt x="16971" y="21600"/>
                  </a:lnTo>
                  <a:lnTo>
                    <a:pt x="4629" y="21600"/>
                  </a:lnTo>
                  <a:lnTo>
                    <a:pt x="4629" y="20716"/>
                  </a:lnTo>
                  <a:lnTo>
                    <a:pt x="10029" y="20716"/>
                  </a:lnTo>
                  <a:lnTo>
                    <a:pt x="10029" y="17181"/>
                  </a:lnTo>
                  <a:lnTo>
                    <a:pt x="6750" y="16849"/>
                  </a:lnTo>
                  <a:lnTo>
                    <a:pt x="4050" y="15855"/>
                  </a:lnTo>
                  <a:lnTo>
                    <a:pt x="1929" y="14529"/>
                  </a:lnTo>
                  <a:lnTo>
                    <a:pt x="386" y="12982"/>
                  </a:lnTo>
                  <a:lnTo>
                    <a:pt x="0" y="11104"/>
                  </a:lnTo>
                  <a:lnTo>
                    <a:pt x="0" y="7126"/>
                  </a:lnTo>
                  <a:close/>
                  <a:moveTo>
                    <a:pt x="10800" y="0"/>
                  </a:moveTo>
                  <a:lnTo>
                    <a:pt x="13114" y="221"/>
                  </a:lnTo>
                  <a:lnTo>
                    <a:pt x="15043" y="994"/>
                  </a:lnTo>
                  <a:lnTo>
                    <a:pt x="16393" y="2099"/>
                  </a:lnTo>
                  <a:lnTo>
                    <a:pt x="16971" y="3536"/>
                  </a:lnTo>
                  <a:lnTo>
                    <a:pt x="16971" y="11104"/>
                  </a:lnTo>
                  <a:lnTo>
                    <a:pt x="16393" y="12430"/>
                  </a:lnTo>
                  <a:lnTo>
                    <a:pt x="15043" y="13535"/>
                  </a:lnTo>
                  <a:lnTo>
                    <a:pt x="13114" y="14308"/>
                  </a:lnTo>
                  <a:lnTo>
                    <a:pt x="10800" y="14639"/>
                  </a:lnTo>
                  <a:lnTo>
                    <a:pt x="8293" y="14308"/>
                  </a:lnTo>
                  <a:lnTo>
                    <a:pt x="6364" y="13535"/>
                  </a:lnTo>
                  <a:lnTo>
                    <a:pt x="5014" y="12430"/>
                  </a:lnTo>
                  <a:lnTo>
                    <a:pt x="4629" y="11104"/>
                  </a:lnTo>
                  <a:lnTo>
                    <a:pt x="4629" y="3536"/>
                  </a:lnTo>
                  <a:lnTo>
                    <a:pt x="5014" y="2099"/>
                  </a:lnTo>
                  <a:lnTo>
                    <a:pt x="6364" y="994"/>
                  </a:lnTo>
                  <a:lnTo>
                    <a:pt x="8293" y="221"/>
                  </a:lnTo>
                  <a:lnTo>
                    <a:pt x="10800" y="0"/>
                  </a:lnTo>
                  <a:close/>
                </a:path>
              </a:pathLst>
            </a:custGeom>
            <a:solidFill>
              <a:schemeClr val="accent3">
                <a:lumOff val="44000"/>
              </a:schemeClr>
            </a:solidFill>
            <a:ln w="3175" cap="flat">
              <a:solidFill>
                <a:schemeClr val="accent3">
                  <a:lumOff val="44000"/>
                </a:schemeClr>
              </a:solidFill>
              <a:prstDash val="solid"/>
              <a:round/>
            </a:ln>
            <a:effectLst/>
          </p:spPr>
          <p:txBody>
            <a:bodyPr wrap="square" lIns="45719" tIns="45719" rIns="45719" bIns="45719" numCol="1" anchor="t">
              <a:noAutofit/>
            </a:bodyPr>
            <a:lstStyle/>
            <a:p>
              <a:pPr>
                <a:defRPr sz="1400"/>
              </a:pPr>
              <a:endParaRPr>
                <a:solidFill>
                  <a:srgbClr val="002060"/>
                </a:solidFill>
                <a:latin typeface="方正楷体_GB2312" panose="02000000000000000000" charset="-122"/>
                <a:ea typeface="方正楷体_GB2312" panose="02000000000000000000" charset="-122"/>
              </a:endParaRPr>
            </a:p>
          </p:txBody>
        </p:sp>
      </p:grpSp>
      <p:grpSp>
        <p:nvGrpSpPr>
          <p:cNvPr id="279" name="组合 7"/>
          <p:cNvGrpSpPr/>
          <p:nvPr/>
        </p:nvGrpSpPr>
        <p:grpSpPr>
          <a:xfrm>
            <a:off x="1919382" y="4101369"/>
            <a:ext cx="6791325" cy="877577"/>
            <a:chOff x="0" y="-1"/>
            <a:chExt cx="8578500" cy="1108516"/>
          </a:xfrm>
        </p:grpSpPr>
        <p:sp>
          <p:nvSpPr>
            <p:cNvPr id="273" name="椭圆 28"/>
            <p:cNvSpPr/>
            <p:nvPr/>
          </p:nvSpPr>
          <p:spPr>
            <a:xfrm>
              <a:off x="0" y="-1"/>
              <a:ext cx="1108515" cy="1108516"/>
            </a:xfrm>
            <a:prstGeom prst="ellipse">
              <a:avLst/>
            </a:prstGeom>
            <a:solidFill>
              <a:srgbClr val="808080"/>
            </a:solidFill>
            <a:ln w="12700" cap="flat">
              <a:noFill/>
              <a:miter lim="400000"/>
            </a:ln>
            <a:effectLst/>
          </p:spPr>
          <p:txBody>
            <a:bodyPr wrap="square" lIns="45719" tIns="45719" rIns="45719" bIns="45719" numCol="1" anchor="ctr">
              <a:noAutofit/>
            </a:bodyPr>
            <a:lstStyle/>
            <a:p>
              <a:pPr algn="ctr">
                <a:defRPr sz="1400"/>
              </a:pPr>
              <a:endParaRPr>
                <a:solidFill>
                  <a:srgbClr val="002060"/>
                </a:solidFill>
                <a:latin typeface="方正楷体_GB2312" panose="02000000000000000000" charset="-122"/>
                <a:ea typeface="方正楷体_GB2312" panose="02000000000000000000" charset="-122"/>
              </a:endParaRPr>
            </a:p>
          </p:txBody>
        </p:sp>
        <p:sp>
          <p:nvSpPr>
            <p:cNvPr id="274" name="椭圆 29"/>
            <p:cNvSpPr/>
            <p:nvPr/>
          </p:nvSpPr>
          <p:spPr>
            <a:xfrm>
              <a:off x="122257" y="102345"/>
              <a:ext cx="864001" cy="864001"/>
            </a:xfrm>
            <a:prstGeom prst="ellipse">
              <a:avLst/>
            </a:prstGeom>
            <a:gradFill flip="none" rotWithShape="1">
              <a:gsLst>
                <a:gs pos="0">
                  <a:srgbClr val="CCCCCC"/>
                </a:gs>
                <a:gs pos="100000">
                  <a:srgbClr val="FCFCFC"/>
                </a:gs>
              </a:gsLst>
              <a:lin ang="4200000" scaled="0"/>
            </a:gradFill>
            <a:ln w="12700" cap="flat">
              <a:solidFill>
                <a:srgbClr val="ECECEC"/>
              </a:solidFill>
              <a:prstDash val="solid"/>
              <a:round/>
            </a:ln>
            <a:effectLst>
              <a:outerShdw blurRad="254000" dist="127000" dir="4200000" rotWithShape="0">
                <a:srgbClr val="000000">
                  <a:alpha val="34000"/>
                </a:srgbClr>
              </a:outerShdw>
            </a:effectLst>
          </p:spPr>
          <p:txBody>
            <a:bodyPr wrap="square" lIns="45719" tIns="45719" rIns="45719" bIns="45719" numCol="1" anchor="ctr">
              <a:noAutofit/>
            </a:bodyPr>
            <a:lstStyle/>
            <a:p>
              <a:pPr algn="ctr">
                <a:defRPr sz="1400"/>
              </a:pPr>
              <a:endParaRPr>
                <a:solidFill>
                  <a:srgbClr val="002060"/>
                </a:solidFill>
                <a:latin typeface="方正楷体_GB2312" panose="02000000000000000000" charset="-122"/>
                <a:ea typeface="方正楷体_GB2312" panose="02000000000000000000" charset="-122"/>
              </a:endParaRPr>
            </a:p>
          </p:txBody>
        </p:sp>
        <p:sp>
          <p:nvSpPr>
            <p:cNvPr id="275" name="椭圆 30"/>
            <p:cNvSpPr/>
            <p:nvPr/>
          </p:nvSpPr>
          <p:spPr>
            <a:xfrm>
              <a:off x="230988" y="230988"/>
              <a:ext cx="646539" cy="646539"/>
            </a:xfrm>
            <a:prstGeom prst="ellipse">
              <a:avLst/>
            </a:prstGeom>
            <a:solidFill>
              <a:srgbClr val="4BC1DC"/>
            </a:solidFill>
            <a:ln w="12700" cap="flat">
              <a:noFill/>
              <a:miter lim="400000"/>
            </a:ln>
            <a:effectLst/>
          </p:spPr>
          <p:txBody>
            <a:bodyPr wrap="square" lIns="45719" tIns="45719" rIns="45719" bIns="45719" numCol="1" anchor="ctr">
              <a:noAutofit/>
            </a:bodyPr>
            <a:lstStyle/>
            <a:p>
              <a:pPr algn="ctr">
                <a:defRPr sz="1400"/>
              </a:pPr>
              <a:endParaRPr>
                <a:solidFill>
                  <a:srgbClr val="002060"/>
                </a:solidFill>
                <a:latin typeface="方正楷体_GB2312" panose="02000000000000000000" charset="-122"/>
                <a:ea typeface="方正楷体_GB2312" panose="02000000000000000000" charset="-122"/>
              </a:endParaRPr>
            </a:p>
          </p:txBody>
        </p:sp>
        <p:sp>
          <p:nvSpPr>
            <p:cNvPr id="276" name="TextBox 12"/>
            <p:cNvSpPr txBox="1"/>
            <p:nvPr/>
          </p:nvSpPr>
          <p:spPr>
            <a:xfrm>
              <a:off x="1235240" y="118710"/>
              <a:ext cx="7343260" cy="657725"/>
            </a:xfrm>
            <a:prstGeom prst="rect">
              <a:avLst/>
            </a:prstGeom>
            <a:noFill/>
            <a:ln w="12700" cap="flat">
              <a:noFill/>
              <a:miter lim="400000"/>
            </a:ln>
            <a:effectLst/>
          </p:spPr>
          <p:txBody>
            <a:bodyPr wrap="square" lIns="45719" tIns="45719" rIns="45719" bIns="45719" numCol="1" anchor="t">
              <a:spAutoFit/>
            </a:bodyPr>
            <a:lstStyle>
              <a:lvl1pPr>
                <a:defRPr sz="2800" b="1">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dirty="0">
                  <a:solidFill>
                    <a:srgbClr val="19293D"/>
                  </a:solidFill>
                </a:rPr>
                <a:t>三</a:t>
              </a:r>
              <a:r>
                <a:rPr dirty="0" smtClean="0">
                  <a:solidFill>
                    <a:srgbClr val="19293D"/>
                  </a:solidFill>
                </a:rPr>
                <a:t>、</a:t>
              </a:r>
              <a:r>
                <a:rPr lang="zh-CN" altLang="en-US" dirty="0" smtClean="0">
                  <a:solidFill>
                    <a:srgbClr val="19293D"/>
                  </a:solidFill>
                </a:rPr>
                <a:t>电子营业执照在电子招标中</a:t>
              </a:r>
              <a:r>
                <a:rPr lang="zh-CN" altLang="en-US" dirty="0" smtClean="0">
                  <a:solidFill>
                    <a:srgbClr val="19293D"/>
                  </a:solidFill>
                </a:rPr>
                <a:t>应用</a:t>
              </a:r>
              <a:endParaRPr dirty="0">
                <a:solidFill>
                  <a:srgbClr val="19293D"/>
                </a:solidFill>
              </a:endParaRPr>
            </a:p>
          </p:txBody>
        </p:sp>
        <p:sp>
          <p:nvSpPr>
            <p:cNvPr id="277" name="直接连接符 32"/>
            <p:cNvSpPr/>
            <p:nvPr/>
          </p:nvSpPr>
          <p:spPr>
            <a:xfrm>
              <a:off x="1108514" y="783493"/>
              <a:ext cx="6269235" cy="1"/>
            </a:xfrm>
            <a:prstGeom prst="line">
              <a:avLst/>
            </a:prstGeom>
            <a:noFill/>
            <a:ln w="9525" cap="flat">
              <a:solidFill>
                <a:srgbClr val="808080"/>
              </a:solidFill>
              <a:prstDash val="solid"/>
              <a:round/>
            </a:ln>
            <a:effectLst/>
          </p:spPr>
          <p:txBody>
            <a:bodyPr wrap="square" lIns="45719" tIns="45719" rIns="45719" bIns="45719" numCol="1" anchor="t">
              <a:noAutofit/>
            </a:bodyPr>
            <a:lstStyle/>
            <a:p>
              <a:endParaRPr>
                <a:solidFill>
                  <a:srgbClr val="002060"/>
                </a:solidFill>
                <a:latin typeface="方正楷体_GB2312" panose="02000000000000000000" charset="-122"/>
                <a:ea typeface="方正楷体_GB2312" panose="02000000000000000000" charset="-122"/>
              </a:endParaRPr>
            </a:p>
          </p:txBody>
        </p:sp>
        <p:sp>
          <p:nvSpPr>
            <p:cNvPr id="278" name="Freeform 17"/>
            <p:cNvSpPr/>
            <p:nvPr/>
          </p:nvSpPr>
          <p:spPr>
            <a:xfrm>
              <a:off x="465357" y="403600"/>
              <a:ext cx="177801" cy="310358"/>
            </a:xfrm>
            <a:custGeom>
              <a:avLst/>
              <a:gdLst/>
              <a:ahLst/>
              <a:cxnLst>
                <a:cxn ang="0">
                  <a:pos x="wd2" y="hd2"/>
                </a:cxn>
                <a:cxn ang="5400000">
                  <a:pos x="wd2" y="hd2"/>
                </a:cxn>
                <a:cxn ang="10800000">
                  <a:pos x="wd2" y="hd2"/>
                </a:cxn>
                <a:cxn ang="16200000">
                  <a:pos x="wd2" y="hd2"/>
                </a:cxn>
              </a:cxnLst>
              <a:rect l="0" t="0" r="r" b="b"/>
              <a:pathLst>
                <a:path w="21600" h="21600" extrusionOk="0">
                  <a:moveTo>
                    <a:pt x="0" y="7126"/>
                  </a:moveTo>
                  <a:lnTo>
                    <a:pt x="1543" y="7126"/>
                  </a:lnTo>
                  <a:lnTo>
                    <a:pt x="1543" y="11104"/>
                  </a:lnTo>
                  <a:lnTo>
                    <a:pt x="1929" y="12761"/>
                  </a:lnTo>
                  <a:lnTo>
                    <a:pt x="3279" y="14197"/>
                  </a:lnTo>
                  <a:lnTo>
                    <a:pt x="5207" y="15302"/>
                  </a:lnTo>
                  <a:lnTo>
                    <a:pt x="7907" y="16076"/>
                  </a:lnTo>
                  <a:lnTo>
                    <a:pt x="10800" y="16407"/>
                  </a:lnTo>
                  <a:lnTo>
                    <a:pt x="13693" y="16076"/>
                  </a:lnTo>
                  <a:lnTo>
                    <a:pt x="16200" y="15302"/>
                  </a:lnTo>
                  <a:lnTo>
                    <a:pt x="18129" y="14197"/>
                  </a:lnTo>
                  <a:lnTo>
                    <a:pt x="19479" y="12761"/>
                  </a:lnTo>
                  <a:lnTo>
                    <a:pt x="20057" y="11104"/>
                  </a:lnTo>
                  <a:lnTo>
                    <a:pt x="20057" y="7126"/>
                  </a:lnTo>
                  <a:lnTo>
                    <a:pt x="21600" y="7126"/>
                  </a:lnTo>
                  <a:lnTo>
                    <a:pt x="21600" y="11104"/>
                  </a:lnTo>
                  <a:lnTo>
                    <a:pt x="21021" y="12982"/>
                  </a:lnTo>
                  <a:lnTo>
                    <a:pt x="19671" y="14529"/>
                  </a:lnTo>
                  <a:lnTo>
                    <a:pt x="17550" y="15855"/>
                  </a:lnTo>
                  <a:lnTo>
                    <a:pt x="14657" y="16849"/>
                  </a:lnTo>
                  <a:lnTo>
                    <a:pt x="11571" y="17181"/>
                  </a:lnTo>
                  <a:lnTo>
                    <a:pt x="11571" y="20716"/>
                  </a:lnTo>
                  <a:lnTo>
                    <a:pt x="16971" y="20716"/>
                  </a:lnTo>
                  <a:lnTo>
                    <a:pt x="16971" y="21600"/>
                  </a:lnTo>
                  <a:lnTo>
                    <a:pt x="4629" y="21600"/>
                  </a:lnTo>
                  <a:lnTo>
                    <a:pt x="4629" y="20716"/>
                  </a:lnTo>
                  <a:lnTo>
                    <a:pt x="10029" y="20716"/>
                  </a:lnTo>
                  <a:lnTo>
                    <a:pt x="10029" y="17181"/>
                  </a:lnTo>
                  <a:lnTo>
                    <a:pt x="6750" y="16849"/>
                  </a:lnTo>
                  <a:lnTo>
                    <a:pt x="4050" y="15855"/>
                  </a:lnTo>
                  <a:lnTo>
                    <a:pt x="1929" y="14529"/>
                  </a:lnTo>
                  <a:lnTo>
                    <a:pt x="386" y="12982"/>
                  </a:lnTo>
                  <a:lnTo>
                    <a:pt x="0" y="11104"/>
                  </a:lnTo>
                  <a:lnTo>
                    <a:pt x="0" y="7126"/>
                  </a:lnTo>
                  <a:close/>
                  <a:moveTo>
                    <a:pt x="10800" y="0"/>
                  </a:moveTo>
                  <a:lnTo>
                    <a:pt x="13114" y="221"/>
                  </a:lnTo>
                  <a:lnTo>
                    <a:pt x="15043" y="994"/>
                  </a:lnTo>
                  <a:lnTo>
                    <a:pt x="16393" y="2099"/>
                  </a:lnTo>
                  <a:lnTo>
                    <a:pt x="16971" y="3536"/>
                  </a:lnTo>
                  <a:lnTo>
                    <a:pt x="16971" y="11104"/>
                  </a:lnTo>
                  <a:lnTo>
                    <a:pt x="16393" y="12430"/>
                  </a:lnTo>
                  <a:lnTo>
                    <a:pt x="15043" y="13535"/>
                  </a:lnTo>
                  <a:lnTo>
                    <a:pt x="13114" y="14308"/>
                  </a:lnTo>
                  <a:lnTo>
                    <a:pt x="10800" y="14639"/>
                  </a:lnTo>
                  <a:lnTo>
                    <a:pt x="8293" y="14308"/>
                  </a:lnTo>
                  <a:lnTo>
                    <a:pt x="6364" y="13535"/>
                  </a:lnTo>
                  <a:lnTo>
                    <a:pt x="5014" y="12430"/>
                  </a:lnTo>
                  <a:lnTo>
                    <a:pt x="4629" y="11104"/>
                  </a:lnTo>
                  <a:lnTo>
                    <a:pt x="4629" y="3536"/>
                  </a:lnTo>
                  <a:lnTo>
                    <a:pt x="5014" y="2099"/>
                  </a:lnTo>
                  <a:lnTo>
                    <a:pt x="6364" y="994"/>
                  </a:lnTo>
                  <a:lnTo>
                    <a:pt x="8293" y="221"/>
                  </a:lnTo>
                  <a:lnTo>
                    <a:pt x="10800" y="0"/>
                  </a:lnTo>
                  <a:close/>
                </a:path>
              </a:pathLst>
            </a:custGeom>
            <a:solidFill>
              <a:schemeClr val="accent3">
                <a:lumOff val="44000"/>
              </a:schemeClr>
            </a:solidFill>
            <a:ln w="3175" cap="flat">
              <a:solidFill>
                <a:schemeClr val="accent3">
                  <a:lumOff val="44000"/>
                </a:schemeClr>
              </a:solidFill>
              <a:prstDash val="solid"/>
              <a:round/>
            </a:ln>
            <a:effectLst/>
          </p:spPr>
          <p:txBody>
            <a:bodyPr wrap="square" lIns="45719" tIns="45719" rIns="45719" bIns="45719" numCol="1" anchor="t">
              <a:noAutofit/>
            </a:bodyPr>
            <a:lstStyle/>
            <a:p>
              <a:pPr>
                <a:defRPr sz="1400"/>
              </a:pPr>
              <a:endParaRPr>
                <a:solidFill>
                  <a:srgbClr val="002060"/>
                </a:solidFill>
                <a:latin typeface="方正楷体_GB2312" panose="02000000000000000000" charset="-122"/>
                <a:ea typeface="方正楷体_GB2312" panose="02000000000000000000" charset="-122"/>
              </a:endParaRPr>
            </a:p>
          </p:txBody>
        </p:sp>
      </p:grpSp>
      <p:grpSp>
        <p:nvGrpSpPr>
          <p:cNvPr id="2" name="组合 7"/>
          <p:cNvGrpSpPr/>
          <p:nvPr/>
        </p:nvGrpSpPr>
        <p:grpSpPr>
          <a:xfrm>
            <a:off x="1874932" y="5433599"/>
            <a:ext cx="6791325" cy="877577"/>
            <a:chOff x="0" y="-1"/>
            <a:chExt cx="8578500" cy="1108516"/>
          </a:xfrm>
        </p:grpSpPr>
        <p:sp>
          <p:nvSpPr>
            <p:cNvPr id="3" name="椭圆 28"/>
            <p:cNvSpPr/>
            <p:nvPr/>
          </p:nvSpPr>
          <p:spPr>
            <a:xfrm>
              <a:off x="0" y="-1"/>
              <a:ext cx="1108515" cy="1108516"/>
            </a:xfrm>
            <a:prstGeom prst="ellipse">
              <a:avLst/>
            </a:prstGeom>
            <a:solidFill>
              <a:srgbClr val="808080"/>
            </a:solidFill>
            <a:ln w="12700" cap="flat">
              <a:noFill/>
              <a:miter lim="400000"/>
            </a:ln>
            <a:effectLst/>
          </p:spPr>
          <p:txBody>
            <a:bodyPr wrap="square" lIns="45719" tIns="45719" rIns="45719" bIns="45719" numCol="1" anchor="ctr">
              <a:noAutofit/>
            </a:bodyPr>
            <a:lstStyle/>
            <a:p>
              <a:pPr algn="ctr">
                <a:defRPr sz="1400"/>
              </a:pPr>
              <a:endParaRPr>
                <a:solidFill>
                  <a:srgbClr val="002060"/>
                </a:solidFill>
                <a:latin typeface="方正楷体_GB2312" panose="02000000000000000000" charset="-122"/>
                <a:ea typeface="方正楷体_GB2312" panose="02000000000000000000" charset="-122"/>
              </a:endParaRPr>
            </a:p>
          </p:txBody>
        </p:sp>
        <p:sp>
          <p:nvSpPr>
            <p:cNvPr id="4" name="椭圆 29"/>
            <p:cNvSpPr/>
            <p:nvPr/>
          </p:nvSpPr>
          <p:spPr>
            <a:xfrm>
              <a:off x="122257" y="102345"/>
              <a:ext cx="864001" cy="864001"/>
            </a:xfrm>
            <a:prstGeom prst="ellipse">
              <a:avLst/>
            </a:prstGeom>
            <a:gradFill flip="none" rotWithShape="1">
              <a:gsLst>
                <a:gs pos="0">
                  <a:srgbClr val="CCCCCC"/>
                </a:gs>
                <a:gs pos="100000">
                  <a:srgbClr val="FCFCFC"/>
                </a:gs>
              </a:gsLst>
              <a:lin ang="4200000" scaled="0"/>
            </a:gradFill>
            <a:ln w="12700" cap="flat">
              <a:solidFill>
                <a:srgbClr val="ECECEC"/>
              </a:solidFill>
              <a:prstDash val="solid"/>
              <a:round/>
            </a:ln>
            <a:effectLst>
              <a:outerShdw blurRad="254000" dist="127000" dir="4200000" rotWithShape="0">
                <a:srgbClr val="000000">
                  <a:alpha val="34000"/>
                </a:srgbClr>
              </a:outerShdw>
            </a:effectLst>
          </p:spPr>
          <p:txBody>
            <a:bodyPr wrap="square" lIns="45719" tIns="45719" rIns="45719" bIns="45719" numCol="1" anchor="ctr">
              <a:noAutofit/>
            </a:bodyPr>
            <a:lstStyle/>
            <a:p>
              <a:pPr algn="ctr">
                <a:defRPr sz="1400"/>
              </a:pPr>
              <a:endParaRPr>
                <a:solidFill>
                  <a:srgbClr val="002060"/>
                </a:solidFill>
                <a:latin typeface="方正楷体_GB2312" panose="02000000000000000000" charset="-122"/>
                <a:ea typeface="方正楷体_GB2312" panose="02000000000000000000" charset="-122"/>
              </a:endParaRPr>
            </a:p>
          </p:txBody>
        </p:sp>
        <p:sp>
          <p:nvSpPr>
            <p:cNvPr id="5" name="椭圆 30"/>
            <p:cNvSpPr/>
            <p:nvPr/>
          </p:nvSpPr>
          <p:spPr>
            <a:xfrm>
              <a:off x="230988" y="230988"/>
              <a:ext cx="646539" cy="646539"/>
            </a:xfrm>
            <a:prstGeom prst="ellipse">
              <a:avLst/>
            </a:prstGeom>
            <a:solidFill>
              <a:srgbClr val="4BC1DC"/>
            </a:solidFill>
            <a:ln w="12700" cap="flat">
              <a:noFill/>
              <a:miter lim="400000"/>
            </a:ln>
            <a:effectLst/>
          </p:spPr>
          <p:txBody>
            <a:bodyPr wrap="square" lIns="45719" tIns="45719" rIns="45719" bIns="45719" numCol="1" anchor="ctr">
              <a:noAutofit/>
            </a:bodyPr>
            <a:lstStyle/>
            <a:p>
              <a:pPr algn="ctr">
                <a:defRPr sz="1400"/>
              </a:pPr>
              <a:endParaRPr>
                <a:solidFill>
                  <a:srgbClr val="002060"/>
                </a:solidFill>
                <a:latin typeface="方正楷体_GB2312" panose="02000000000000000000" charset="-122"/>
                <a:ea typeface="方正楷体_GB2312" panose="02000000000000000000" charset="-122"/>
              </a:endParaRPr>
            </a:p>
          </p:txBody>
        </p:sp>
        <p:sp>
          <p:nvSpPr>
            <p:cNvPr id="6" name="TextBox 12"/>
            <p:cNvSpPr txBox="1"/>
            <p:nvPr/>
          </p:nvSpPr>
          <p:spPr>
            <a:xfrm>
              <a:off x="1235240" y="118710"/>
              <a:ext cx="7343260" cy="657725"/>
            </a:xfrm>
            <a:prstGeom prst="rect">
              <a:avLst/>
            </a:prstGeom>
            <a:noFill/>
            <a:ln w="12700" cap="flat">
              <a:noFill/>
              <a:miter lim="400000"/>
            </a:ln>
            <a:effectLst/>
          </p:spPr>
          <p:txBody>
            <a:bodyPr wrap="square" lIns="45719" tIns="45719" rIns="45719" bIns="45719" numCol="1" anchor="t">
              <a:spAutoFit/>
            </a:bodyPr>
            <a:lstStyle>
              <a:lvl1pPr>
                <a:defRPr sz="2800" b="1">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zh-CN" dirty="0">
                  <a:solidFill>
                    <a:srgbClr val="19293D"/>
                  </a:solidFill>
                </a:rPr>
                <a:t>四</a:t>
              </a:r>
              <a:r>
                <a:rPr dirty="0" smtClean="0">
                  <a:solidFill>
                    <a:srgbClr val="19293D"/>
                  </a:solidFill>
                </a:rPr>
                <a:t>、</a:t>
              </a:r>
              <a:r>
                <a:rPr lang="zh-CN" altLang="en-US" dirty="0" smtClean="0">
                  <a:solidFill>
                    <a:srgbClr val="19293D"/>
                  </a:solidFill>
                  <a:sym typeface="+mn-ea"/>
                </a:rPr>
                <a:t>电子招标</a:t>
              </a:r>
              <a:r>
                <a:rPr lang="zh-CN" altLang="en-US" dirty="0" smtClean="0">
                  <a:solidFill>
                    <a:srgbClr val="19293D"/>
                  </a:solidFill>
                </a:rPr>
                <a:t>中需要注意事项</a:t>
              </a:r>
              <a:endParaRPr dirty="0">
                <a:solidFill>
                  <a:srgbClr val="19293D"/>
                </a:solidFill>
              </a:endParaRPr>
            </a:p>
          </p:txBody>
        </p:sp>
        <p:sp>
          <p:nvSpPr>
            <p:cNvPr id="8" name="直接连接符 32"/>
            <p:cNvSpPr/>
            <p:nvPr/>
          </p:nvSpPr>
          <p:spPr>
            <a:xfrm>
              <a:off x="1108514" y="783493"/>
              <a:ext cx="6269235" cy="1"/>
            </a:xfrm>
            <a:prstGeom prst="line">
              <a:avLst/>
            </a:prstGeom>
            <a:noFill/>
            <a:ln w="9525" cap="flat">
              <a:solidFill>
                <a:srgbClr val="808080"/>
              </a:solidFill>
              <a:prstDash val="solid"/>
              <a:round/>
            </a:ln>
            <a:effectLst/>
          </p:spPr>
          <p:txBody>
            <a:bodyPr wrap="square" lIns="45719" tIns="45719" rIns="45719" bIns="45719" numCol="1" anchor="t">
              <a:noAutofit/>
            </a:bodyPr>
            <a:lstStyle/>
            <a:p>
              <a:endParaRPr>
                <a:solidFill>
                  <a:srgbClr val="002060"/>
                </a:solidFill>
                <a:latin typeface="方正楷体_GB2312" panose="02000000000000000000" charset="-122"/>
                <a:ea typeface="方正楷体_GB2312" panose="02000000000000000000" charset="-122"/>
              </a:endParaRPr>
            </a:p>
          </p:txBody>
        </p:sp>
        <p:sp>
          <p:nvSpPr>
            <p:cNvPr id="9" name="Freeform 17"/>
            <p:cNvSpPr/>
            <p:nvPr/>
          </p:nvSpPr>
          <p:spPr>
            <a:xfrm>
              <a:off x="465357" y="403600"/>
              <a:ext cx="177801" cy="310358"/>
            </a:xfrm>
            <a:custGeom>
              <a:avLst/>
              <a:gdLst/>
              <a:ahLst/>
              <a:cxnLst>
                <a:cxn ang="0">
                  <a:pos x="wd2" y="hd2"/>
                </a:cxn>
                <a:cxn ang="5400000">
                  <a:pos x="wd2" y="hd2"/>
                </a:cxn>
                <a:cxn ang="10800000">
                  <a:pos x="wd2" y="hd2"/>
                </a:cxn>
                <a:cxn ang="16200000">
                  <a:pos x="wd2" y="hd2"/>
                </a:cxn>
              </a:cxnLst>
              <a:rect l="0" t="0" r="r" b="b"/>
              <a:pathLst>
                <a:path w="21600" h="21600" extrusionOk="0">
                  <a:moveTo>
                    <a:pt x="0" y="7126"/>
                  </a:moveTo>
                  <a:lnTo>
                    <a:pt x="1543" y="7126"/>
                  </a:lnTo>
                  <a:lnTo>
                    <a:pt x="1543" y="11104"/>
                  </a:lnTo>
                  <a:lnTo>
                    <a:pt x="1929" y="12761"/>
                  </a:lnTo>
                  <a:lnTo>
                    <a:pt x="3279" y="14197"/>
                  </a:lnTo>
                  <a:lnTo>
                    <a:pt x="5207" y="15302"/>
                  </a:lnTo>
                  <a:lnTo>
                    <a:pt x="7907" y="16076"/>
                  </a:lnTo>
                  <a:lnTo>
                    <a:pt x="10800" y="16407"/>
                  </a:lnTo>
                  <a:lnTo>
                    <a:pt x="13693" y="16076"/>
                  </a:lnTo>
                  <a:lnTo>
                    <a:pt x="16200" y="15302"/>
                  </a:lnTo>
                  <a:lnTo>
                    <a:pt x="18129" y="14197"/>
                  </a:lnTo>
                  <a:lnTo>
                    <a:pt x="19479" y="12761"/>
                  </a:lnTo>
                  <a:lnTo>
                    <a:pt x="20057" y="11104"/>
                  </a:lnTo>
                  <a:lnTo>
                    <a:pt x="20057" y="7126"/>
                  </a:lnTo>
                  <a:lnTo>
                    <a:pt x="21600" y="7126"/>
                  </a:lnTo>
                  <a:lnTo>
                    <a:pt x="21600" y="11104"/>
                  </a:lnTo>
                  <a:lnTo>
                    <a:pt x="21021" y="12982"/>
                  </a:lnTo>
                  <a:lnTo>
                    <a:pt x="19671" y="14529"/>
                  </a:lnTo>
                  <a:lnTo>
                    <a:pt x="17550" y="15855"/>
                  </a:lnTo>
                  <a:lnTo>
                    <a:pt x="14657" y="16849"/>
                  </a:lnTo>
                  <a:lnTo>
                    <a:pt x="11571" y="17181"/>
                  </a:lnTo>
                  <a:lnTo>
                    <a:pt x="11571" y="20716"/>
                  </a:lnTo>
                  <a:lnTo>
                    <a:pt x="16971" y="20716"/>
                  </a:lnTo>
                  <a:lnTo>
                    <a:pt x="16971" y="21600"/>
                  </a:lnTo>
                  <a:lnTo>
                    <a:pt x="4629" y="21600"/>
                  </a:lnTo>
                  <a:lnTo>
                    <a:pt x="4629" y="20716"/>
                  </a:lnTo>
                  <a:lnTo>
                    <a:pt x="10029" y="20716"/>
                  </a:lnTo>
                  <a:lnTo>
                    <a:pt x="10029" y="17181"/>
                  </a:lnTo>
                  <a:lnTo>
                    <a:pt x="6750" y="16849"/>
                  </a:lnTo>
                  <a:lnTo>
                    <a:pt x="4050" y="15855"/>
                  </a:lnTo>
                  <a:lnTo>
                    <a:pt x="1929" y="14529"/>
                  </a:lnTo>
                  <a:lnTo>
                    <a:pt x="386" y="12982"/>
                  </a:lnTo>
                  <a:lnTo>
                    <a:pt x="0" y="11104"/>
                  </a:lnTo>
                  <a:lnTo>
                    <a:pt x="0" y="7126"/>
                  </a:lnTo>
                  <a:close/>
                  <a:moveTo>
                    <a:pt x="10800" y="0"/>
                  </a:moveTo>
                  <a:lnTo>
                    <a:pt x="13114" y="221"/>
                  </a:lnTo>
                  <a:lnTo>
                    <a:pt x="15043" y="994"/>
                  </a:lnTo>
                  <a:lnTo>
                    <a:pt x="16393" y="2099"/>
                  </a:lnTo>
                  <a:lnTo>
                    <a:pt x="16971" y="3536"/>
                  </a:lnTo>
                  <a:lnTo>
                    <a:pt x="16971" y="11104"/>
                  </a:lnTo>
                  <a:lnTo>
                    <a:pt x="16393" y="12430"/>
                  </a:lnTo>
                  <a:lnTo>
                    <a:pt x="15043" y="13535"/>
                  </a:lnTo>
                  <a:lnTo>
                    <a:pt x="13114" y="14308"/>
                  </a:lnTo>
                  <a:lnTo>
                    <a:pt x="10800" y="14639"/>
                  </a:lnTo>
                  <a:lnTo>
                    <a:pt x="8293" y="14308"/>
                  </a:lnTo>
                  <a:lnTo>
                    <a:pt x="6364" y="13535"/>
                  </a:lnTo>
                  <a:lnTo>
                    <a:pt x="5014" y="12430"/>
                  </a:lnTo>
                  <a:lnTo>
                    <a:pt x="4629" y="11104"/>
                  </a:lnTo>
                  <a:lnTo>
                    <a:pt x="4629" y="3536"/>
                  </a:lnTo>
                  <a:lnTo>
                    <a:pt x="5014" y="2099"/>
                  </a:lnTo>
                  <a:lnTo>
                    <a:pt x="6364" y="994"/>
                  </a:lnTo>
                  <a:lnTo>
                    <a:pt x="8293" y="221"/>
                  </a:lnTo>
                  <a:lnTo>
                    <a:pt x="10800" y="0"/>
                  </a:lnTo>
                  <a:close/>
                </a:path>
              </a:pathLst>
            </a:custGeom>
            <a:solidFill>
              <a:schemeClr val="accent3">
                <a:lumOff val="44000"/>
              </a:schemeClr>
            </a:solidFill>
            <a:ln w="3175" cap="flat">
              <a:solidFill>
                <a:schemeClr val="accent3">
                  <a:lumOff val="44000"/>
                </a:schemeClr>
              </a:solidFill>
              <a:prstDash val="solid"/>
              <a:round/>
            </a:ln>
            <a:effectLst/>
          </p:spPr>
          <p:txBody>
            <a:bodyPr wrap="square" lIns="45719" tIns="45719" rIns="45719" bIns="45719" numCol="1" anchor="t">
              <a:noAutofit/>
            </a:bodyPr>
            <a:lstStyle/>
            <a:p>
              <a:pPr>
                <a:defRPr sz="1400"/>
              </a:pPr>
              <a:endParaRPr>
                <a:solidFill>
                  <a:srgbClr val="002060"/>
                </a:solidFill>
                <a:latin typeface="方正楷体_GB2312" panose="02000000000000000000" charset="-122"/>
                <a:ea typeface="方正楷体_GB2312" panose="02000000000000000000"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26"/>
          <p:cNvGrpSpPr/>
          <p:nvPr/>
        </p:nvGrpSpPr>
        <p:grpSpPr>
          <a:xfrm>
            <a:off x="347980" y="425288"/>
            <a:ext cx="9394077" cy="711200"/>
            <a:chOff x="51469" y="103725"/>
            <a:chExt cx="9443654" cy="711199"/>
          </a:xfrm>
        </p:grpSpPr>
        <p:sp>
          <p:nvSpPr>
            <p:cNvPr id="14" name="矩形 3"/>
            <p:cNvSpPr txBox="1"/>
            <p:nvPr/>
          </p:nvSpPr>
          <p:spPr>
            <a:xfrm>
              <a:off x="721624" y="103725"/>
              <a:ext cx="8773499"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defRPr>
                  <a:latin typeface="Arial" panose="020B0604020202020204"/>
                  <a:ea typeface="Arial" panose="020B0604020202020204"/>
                  <a:cs typeface="Arial" panose="020B0604020202020204"/>
                  <a:sym typeface="Arial" panose="020B0604020202020204"/>
                </a:defRPr>
              </a:pPr>
              <a:r>
                <a:rPr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电子营业执照</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小程序</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电子印章</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上传章模</a:t>
              </a:r>
              <a:endPar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sp>
        <p:nvSpPr>
          <p:cNvPr id="6" name="右箭头 53"/>
          <p:cNvSpPr/>
          <p:nvPr/>
        </p:nvSpPr>
        <p:spPr>
          <a:xfrm>
            <a:off x="4579620" y="3093085"/>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p>
            <a:pPr algn="ctr" defTabSz="1219200">
              <a:defRPr sz="2400">
                <a:solidFill>
                  <a:schemeClr val="accent3">
                    <a:lumOff val="44000"/>
                  </a:schemeClr>
                </a:solidFill>
                <a:latin typeface="+mj-lt"/>
                <a:ea typeface="+mj-ea"/>
                <a:cs typeface="+mj-cs"/>
                <a:sym typeface="Calibri" panose="020F0502020204030204"/>
              </a:defRPr>
            </a:pPr>
          </a:p>
        </p:txBody>
      </p:sp>
      <p:pic>
        <p:nvPicPr>
          <p:cNvPr id="135" name="图片 13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1195070" y="1326515"/>
            <a:ext cx="2477770" cy="5333365"/>
          </a:xfrm>
          <a:prstGeom prst="rect">
            <a:avLst/>
          </a:prstGeom>
          <a:noFill/>
          <a:ln>
            <a:noFill/>
          </a:ln>
        </p:spPr>
      </p:pic>
      <p:pic>
        <p:nvPicPr>
          <p:cNvPr id="82" name="图片 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832475" y="1289050"/>
            <a:ext cx="2584450" cy="533273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1" name="右箭头 53"/>
          <p:cNvSpPr/>
          <p:nvPr/>
        </p:nvSpPr>
        <p:spPr>
          <a:xfrm>
            <a:off x="2458085" y="3093085"/>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lstStyle/>
          <a:p>
            <a:pPr algn="ctr" defTabSz="1219200">
              <a:defRPr sz="2400">
                <a:solidFill>
                  <a:schemeClr val="accent3">
                    <a:lumOff val="44000"/>
                  </a:schemeClr>
                </a:solidFill>
                <a:latin typeface="+mj-lt"/>
                <a:ea typeface="+mj-ea"/>
                <a:cs typeface="+mj-cs"/>
                <a:sym typeface="Calibri" panose="020F0502020204030204"/>
              </a:defRPr>
            </a:pPr>
            <a:endParaRPr sz="3500"/>
          </a:p>
        </p:txBody>
      </p:sp>
      <p:grpSp>
        <p:nvGrpSpPr>
          <p:cNvPr id="13" name="组合 26"/>
          <p:cNvGrpSpPr/>
          <p:nvPr/>
        </p:nvGrpSpPr>
        <p:grpSpPr>
          <a:xfrm>
            <a:off x="347980" y="425288"/>
            <a:ext cx="9394077" cy="711200"/>
            <a:chOff x="51469" y="103725"/>
            <a:chExt cx="9443654" cy="711199"/>
          </a:xfrm>
        </p:grpSpPr>
        <p:sp>
          <p:nvSpPr>
            <p:cNvPr id="14" name="矩形 3"/>
            <p:cNvSpPr txBox="1"/>
            <p:nvPr/>
          </p:nvSpPr>
          <p:spPr>
            <a:xfrm>
              <a:off x="721624" y="103725"/>
              <a:ext cx="8773499"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defRPr>
                  <a:latin typeface="Arial" panose="020B0604020202020204"/>
                  <a:ea typeface="Arial" panose="020B0604020202020204"/>
                  <a:cs typeface="Arial" panose="020B0604020202020204"/>
                  <a:sym typeface="Arial" panose="020B0604020202020204"/>
                </a:defRPr>
              </a:pPr>
              <a:r>
                <a:rPr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电子营业执照</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小程序</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电子印章</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上传章模</a:t>
              </a:r>
              <a:endPar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pic>
        <p:nvPicPr>
          <p:cNvPr id="85" name="图片 8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33655" y="1569085"/>
            <a:ext cx="2583815" cy="5332730"/>
          </a:xfrm>
          <a:prstGeom prst="rect">
            <a:avLst/>
          </a:prstGeom>
          <a:noFill/>
          <a:ln>
            <a:noFill/>
          </a:ln>
        </p:spPr>
      </p:pic>
      <p:sp>
        <p:nvSpPr>
          <p:cNvPr id="7" name="文本框 6"/>
          <p:cNvSpPr txBox="1"/>
          <p:nvPr/>
        </p:nvSpPr>
        <p:spPr>
          <a:xfrm>
            <a:off x="3446780" y="1266825"/>
            <a:ext cx="5793105" cy="5631180"/>
          </a:xfrm>
          <a:prstGeom prst="rect">
            <a:avLst/>
          </a:prstGeom>
          <a:noFill/>
        </p:spPr>
        <p:txBody>
          <a:bodyPr wrap="square" rtlCol="0">
            <a:spAutoFit/>
          </a:bodyPr>
          <a:p>
            <a:pPr marL="285750" indent="-285750" algn="l">
              <a:buFont typeface="Arial" panose="020B0604020202020204" pitchFamily="34" charset="0"/>
              <a:buChar char="•"/>
            </a:pPr>
            <a:r>
              <a:rPr lang="zh-CN" sz="2400" b="1" dirty="0">
                <a:solidFill>
                  <a:schemeClr val="tx1">
                    <a:lumMod val="85000"/>
                    <a:lumOff val="15000"/>
                  </a:schemeClr>
                </a:solidFill>
                <a:latin typeface="微软雅黑" panose="020B0503020204020204" pitchFamily="34" charset="-122"/>
                <a:ea typeface="微软雅黑" panose="020B0503020204020204" pitchFamily="34" charset="-122"/>
              </a:rPr>
              <a:t>上传和裁剪图片：用户点击“+”图标后提示选择操作，选择相机拍照或文件上传印模图片，选择图片后对图片进行裁剪（若印模图片超过边框可以适当缩小图片，但注意裁剪图片时要保证印模的完整），正下方有一个90°的按钮，点击可以使图片90°旋转，从而使印模摆正，确认调整好后点击确定。</a:t>
            </a:r>
            <a:endParaRPr 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r>
              <a:rPr lang="zh-CN" sz="2400" b="1" dirty="0">
                <a:solidFill>
                  <a:schemeClr val="tx1">
                    <a:lumMod val="85000"/>
                    <a:lumOff val="15000"/>
                  </a:schemeClr>
                </a:solidFill>
                <a:latin typeface="微软雅黑" panose="020B0503020204020204" pitchFamily="34" charset="-122"/>
                <a:ea typeface="微软雅黑" panose="020B0503020204020204" pitchFamily="34" charset="-122"/>
              </a:rPr>
              <a:t>处理图片：一般情况下，用户上传的图片都是未经过处理的，用户可以使用本页面的调节功能去处理图片，使印模红白分明，背景透明，首先选择对比度和亮度，如下图，调整好后，点击颜色（有四种颜色供用户选择），处理的效果如下图。</a:t>
            </a:r>
            <a:endParaRPr 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1" name="右箭头 53"/>
          <p:cNvSpPr/>
          <p:nvPr/>
        </p:nvSpPr>
        <p:spPr>
          <a:xfrm>
            <a:off x="2700655" y="3093720"/>
            <a:ext cx="459740"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lstStyle/>
          <a:p>
            <a:pPr algn="ctr" defTabSz="1219200">
              <a:defRPr sz="2400">
                <a:solidFill>
                  <a:schemeClr val="accent3">
                    <a:lumOff val="44000"/>
                  </a:schemeClr>
                </a:solidFill>
                <a:latin typeface="+mj-lt"/>
                <a:ea typeface="+mj-ea"/>
                <a:cs typeface="+mj-cs"/>
                <a:sym typeface="Calibri" panose="020F0502020204030204"/>
              </a:defRPr>
            </a:pPr>
          </a:p>
        </p:txBody>
      </p:sp>
      <p:grpSp>
        <p:nvGrpSpPr>
          <p:cNvPr id="13" name="组合 26"/>
          <p:cNvGrpSpPr/>
          <p:nvPr/>
        </p:nvGrpSpPr>
        <p:grpSpPr>
          <a:xfrm>
            <a:off x="347980" y="425288"/>
            <a:ext cx="9394077" cy="711200"/>
            <a:chOff x="51469" y="103725"/>
            <a:chExt cx="9443654" cy="711199"/>
          </a:xfrm>
        </p:grpSpPr>
        <p:sp>
          <p:nvSpPr>
            <p:cNvPr id="14" name="矩形 3"/>
            <p:cNvSpPr txBox="1"/>
            <p:nvPr/>
          </p:nvSpPr>
          <p:spPr>
            <a:xfrm>
              <a:off x="721624" y="103725"/>
              <a:ext cx="8773499"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defRPr>
                  <a:latin typeface="Arial" panose="020B0604020202020204"/>
                  <a:ea typeface="Arial" panose="020B0604020202020204"/>
                  <a:cs typeface="Arial" panose="020B0604020202020204"/>
                  <a:sym typeface="Arial" panose="020B0604020202020204"/>
                </a:defRPr>
              </a:pPr>
              <a:r>
                <a:rPr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电子营业执照</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小程序</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电子印章</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上传章模</a:t>
              </a:r>
              <a:endPar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pic>
        <p:nvPicPr>
          <p:cNvPr id="90" name="图片 9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0" y="1340485"/>
            <a:ext cx="2559050" cy="5280660"/>
          </a:xfrm>
          <a:prstGeom prst="rect">
            <a:avLst/>
          </a:prstGeom>
          <a:noFill/>
          <a:ln>
            <a:noFill/>
          </a:ln>
        </p:spPr>
      </p:pic>
      <p:sp>
        <p:nvSpPr>
          <p:cNvPr id="2" name="右箭头 53"/>
          <p:cNvSpPr/>
          <p:nvPr/>
        </p:nvSpPr>
        <p:spPr>
          <a:xfrm>
            <a:off x="5761355" y="3150870"/>
            <a:ext cx="76263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p>
            <a:pPr algn="ctr" defTabSz="1219200">
              <a:defRPr sz="2400">
                <a:solidFill>
                  <a:schemeClr val="accent3">
                    <a:lumOff val="44000"/>
                  </a:schemeClr>
                </a:solidFill>
                <a:latin typeface="+mj-lt"/>
                <a:ea typeface="+mj-ea"/>
                <a:cs typeface="+mj-cs"/>
                <a:sym typeface="Calibri" panose="020F0502020204030204"/>
              </a:defRPr>
            </a:pPr>
          </a:p>
        </p:txBody>
      </p:sp>
      <p:pic>
        <p:nvPicPr>
          <p:cNvPr id="91" name="图片 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159760" y="1340485"/>
            <a:ext cx="2559050" cy="5280660"/>
          </a:xfrm>
          <a:prstGeom prst="rect">
            <a:avLst/>
          </a:prstGeom>
          <a:noFill/>
          <a:ln>
            <a:noFill/>
          </a:ln>
        </p:spPr>
      </p:pic>
      <p:pic>
        <p:nvPicPr>
          <p:cNvPr id="4" name="图片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434455" y="1264920"/>
            <a:ext cx="2374265" cy="52438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1" name="右箭头 53"/>
          <p:cNvSpPr/>
          <p:nvPr/>
        </p:nvSpPr>
        <p:spPr>
          <a:xfrm>
            <a:off x="4148455" y="3150870"/>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lstStyle/>
          <a:p>
            <a:pPr algn="ctr" defTabSz="1219200">
              <a:defRPr sz="2400">
                <a:solidFill>
                  <a:schemeClr val="accent3">
                    <a:lumOff val="44000"/>
                  </a:schemeClr>
                </a:solidFill>
                <a:latin typeface="+mj-lt"/>
                <a:ea typeface="+mj-ea"/>
                <a:cs typeface="+mj-cs"/>
                <a:sym typeface="Calibri" panose="020F0502020204030204"/>
              </a:defRPr>
            </a:pPr>
            <a:endParaRPr sz="3500"/>
          </a:p>
        </p:txBody>
      </p:sp>
      <p:grpSp>
        <p:nvGrpSpPr>
          <p:cNvPr id="13" name="组合 26"/>
          <p:cNvGrpSpPr/>
          <p:nvPr/>
        </p:nvGrpSpPr>
        <p:grpSpPr>
          <a:xfrm>
            <a:off x="347980" y="425288"/>
            <a:ext cx="9394077" cy="711200"/>
            <a:chOff x="51469" y="103725"/>
            <a:chExt cx="9443654" cy="711199"/>
          </a:xfrm>
        </p:grpSpPr>
        <p:sp>
          <p:nvSpPr>
            <p:cNvPr id="14" name="矩形 3"/>
            <p:cNvSpPr txBox="1"/>
            <p:nvPr/>
          </p:nvSpPr>
          <p:spPr>
            <a:xfrm>
              <a:off x="721624" y="103725"/>
              <a:ext cx="8773499"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defRPr>
                  <a:latin typeface="Arial" panose="020B0604020202020204"/>
                  <a:ea typeface="Arial" panose="020B0604020202020204"/>
                  <a:cs typeface="Arial" panose="020B0604020202020204"/>
                  <a:sym typeface="Arial" panose="020B0604020202020204"/>
                </a:defRPr>
              </a:pPr>
              <a:r>
                <a:rPr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电子营业执照</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小程序</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电子印章</a:t>
              </a:r>
              <a:r>
                <a:rPr lang="en-US" alt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上传章模</a:t>
              </a:r>
              <a:endPar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pic>
        <p:nvPicPr>
          <p:cNvPr id="65" name="图片 6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1252855" y="1569085"/>
            <a:ext cx="2297430" cy="4740910"/>
          </a:xfrm>
          <a:prstGeom prst="rect">
            <a:avLst/>
          </a:prstGeom>
          <a:noFill/>
          <a:ln>
            <a:noFill/>
          </a:ln>
        </p:spPr>
      </p:pic>
      <p:pic>
        <p:nvPicPr>
          <p:cNvPr id="69" name="图片 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597525" y="1569085"/>
            <a:ext cx="2292985" cy="4730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灯片编号占位符 1"/>
          <p:cNvSpPr txBox="1">
            <a:spLocks noGrp="1"/>
          </p:cNvSpPr>
          <p:nvPr>
            <p:ph type="sldNum" sz="quarter" idx="12"/>
          </p:nvPr>
        </p:nvSpPr>
        <p:spPr/>
        <p:txBody>
          <a:bodyPr lIns="96641" tIns="48320" rIns="96641" bIns="48320"/>
          <a:lstStyle>
            <a:lvl1pPr marL="0" lvl="0"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defRPr>
            </a:lvl1pPr>
            <a:lvl2pPr marL="457200" lvl="1"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2pPr>
            <a:lvl3pPr marL="914400" lvl="2"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3pPr>
            <a:lvl4pPr marL="1371600" lvl="3"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4pPr>
            <a:lvl5pPr marL="1828800" lvl="4"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5pPr>
          </a:lstStyle>
          <a:p>
            <a:pPr lvl="0" algn="r" eaLnBrk="1" hangingPunct="1"/>
            <a:fld id="{9A0DB2DC-4C9A-4742-B13C-FB6460FD3503}" type="slidenum">
              <a:rPr lang="zh-CN" altLang="en-US" sz="1500" b="0" dirty="0">
                <a:solidFill>
                  <a:schemeClr val="tx1"/>
                </a:solidFill>
                <a:latin typeface="Arial" panose="020B0604020202020204" pitchFamily="34" charset="0"/>
                <a:ea typeface="宋体" panose="02010600030101010101" pitchFamily="2" charset="-122"/>
              </a:rPr>
            </a:fld>
            <a:endParaRPr lang="zh-CN" altLang="en-US" sz="1500" b="0" dirty="0">
              <a:solidFill>
                <a:schemeClr val="tx1"/>
              </a:solidFill>
              <a:latin typeface="Arial" panose="020B0604020202020204" pitchFamily="34" charset="0"/>
              <a:ea typeface="宋体" panose="02010600030101010101" pitchFamily="2" charset="-122"/>
            </a:endParaRPr>
          </a:p>
        </p:txBody>
      </p:sp>
      <p:sp>
        <p:nvSpPr>
          <p:cNvPr id="7" name="矩形 6"/>
          <p:cNvSpPr/>
          <p:nvPr/>
        </p:nvSpPr>
        <p:spPr>
          <a:xfrm>
            <a:off x="1082675" y="623888"/>
            <a:ext cx="1458913" cy="641350"/>
          </a:xfrm>
          <a:prstGeom prst="rect">
            <a:avLst/>
          </a:prstGeom>
        </p:spPr>
        <p:txBody>
          <a:bodyPr wrap="none">
            <a:spAutoFit/>
          </a:bodyPr>
          <a:lstStyle>
            <a:lvl1pPr marL="361950" indent="-361950" defTabSz="967105">
              <a:defRPr sz="3500" b="1">
                <a:solidFill>
                  <a:srgbClr val="3333CC"/>
                </a:solidFill>
                <a:latin typeface="楷体_GB2312" pitchFamily="49" charset="-122"/>
                <a:ea typeface="楷体_GB2312" pitchFamily="49" charset="-122"/>
              </a:defRPr>
            </a:lvl1pPr>
            <a:lvl2pPr marL="742950" indent="-285750" defTabSz="967105">
              <a:defRPr sz="3500" b="1">
                <a:solidFill>
                  <a:srgbClr val="3333CC"/>
                </a:solidFill>
                <a:latin typeface="楷体_GB2312" pitchFamily="49" charset="-122"/>
                <a:ea typeface="楷体_GB2312" pitchFamily="49" charset="-122"/>
              </a:defRPr>
            </a:lvl2pPr>
            <a:lvl3pPr marL="1143000" indent="-228600" defTabSz="967105">
              <a:defRPr sz="3500" b="1">
                <a:solidFill>
                  <a:srgbClr val="3333CC"/>
                </a:solidFill>
                <a:latin typeface="楷体_GB2312" pitchFamily="49" charset="-122"/>
                <a:ea typeface="楷体_GB2312" pitchFamily="49" charset="-122"/>
              </a:defRPr>
            </a:lvl3pPr>
            <a:lvl4pPr marL="1600200" indent="-228600" defTabSz="967105">
              <a:defRPr sz="3500" b="1">
                <a:solidFill>
                  <a:srgbClr val="3333CC"/>
                </a:solidFill>
                <a:latin typeface="楷体_GB2312" pitchFamily="49" charset="-122"/>
                <a:ea typeface="楷体_GB2312" pitchFamily="49" charset="-122"/>
              </a:defRPr>
            </a:lvl4pPr>
            <a:lvl5pPr marL="2057400" indent="-228600" defTabSz="967105">
              <a:defRPr sz="3500" b="1">
                <a:solidFill>
                  <a:srgbClr val="3333CC"/>
                </a:solidFill>
                <a:latin typeface="楷体_GB2312" pitchFamily="49" charset="-122"/>
                <a:ea typeface="楷体_GB2312" pitchFamily="49" charset="-122"/>
              </a:defRPr>
            </a:lvl5pPr>
            <a:lvl6pPr marL="25146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6pPr>
            <a:lvl7pPr marL="29718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7pPr>
            <a:lvl8pPr marL="34290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8pPr>
            <a:lvl9pPr marL="38862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9pPr>
          </a:lstStyle>
          <a:p>
            <a:pPr marL="361950" marR="0" lvl="0" indent="-361950" algn="ctr" defTabSz="967105" rtl="0" eaLnBrk="0" fontAlgn="base" latinLnBrk="0" hangingPunct="0">
              <a:lnSpc>
                <a:spcPct val="9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3333CC"/>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目录</a:t>
            </a:r>
            <a:r>
              <a:rPr kumimoji="0" lang="en-US" altLang="zh-CN" sz="4000" b="1" i="0" u="none" strike="noStrike" kern="1200" cap="none" spc="0" normalizeH="0" baseline="0" noProof="0" dirty="0">
                <a:ln>
                  <a:noFill/>
                </a:ln>
                <a:solidFill>
                  <a:srgbClr val="3333CC"/>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endParaRPr kumimoji="0" lang="en-US" altLang="zh-CN" sz="4000" b="1" i="0" u="none" strike="noStrike" kern="1200" cap="none" spc="0" normalizeH="0" baseline="0" noProof="0" dirty="0">
              <a:ln>
                <a:noFill/>
              </a:ln>
              <a:solidFill>
                <a:srgbClr val="3333CC"/>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grpSp>
        <p:nvGrpSpPr>
          <p:cNvPr id="259" name="组合 7"/>
          <p:cNvGrpSpPr/>
          <p:nvPr/>
        </p:nvGrpSpPr>
        <p:grpSpPr>
          <a:xfrm>
            <a:off x="1919382" y="1495979"/>
            <a:ext cx="6135123" cy="869560"/>
            <a:chOff x="-1" y="-1"/>
            <a:chExt cx="7821075" cy="1108516"/>
          </a:xfrm>
        </p:grpSpPr>
        <p:sp>
          <p:nvSpPr>
            <p:cNvPr id="253" name="椭圆 20"/>
            <p:cNvSpPr/>
            <p:nvPr/>
          </p:nvSpPr>
          <p:spPr>
            <a:xfrm>
              <a:off x="-1" y="-1"/>
              <a:ext cx="1108515" cy="1108516"/>
            </a:xfrm>
            <a:prstGeom prst="ellipse">
              <a:avLst/>
            </a:prstGeom>
            <a:solidFill>
              <a:srgbClr val="808080"/>
            </a:solidFill>
            <a:ln w="12700" cap="flat">
              <a:noFill/>
              <a:miter lim="400000"/>
            </a:ln>
            <a:effectLst/>
          </p:spPr>
          <p:txBody>
            <a:bodyPr wrap="square" lIns="45719" tIns="45719" rIns="45719" bIns="45719" numCol="1" anchor="ctr">
              <a:noAutofit/>
            </a:bodyPr>
            <a:lstStyle/>
            <a:p>
              <a:pPr algn="ctr">
                <a:defRPr sz="1400"/>
              </a:pPr>
              <a:endParaRPr sz="3500">
                <a:solidFill>
                  <a:srgbClr val="FFC000"/>
                </a:solidFill>
                <a:latin typeface="方正楷体_GB2312" panose="02000000000000000000" charset="-122"/>
                <a:ea typeface="方正楷体_GB2312" panose="02000000000000000000" charset="-122"/>
              </a:endParaRPr>
            </a:p>
          </p:txBody>
        </p:sp>
        <p:sp>
          <p:nvSpPr>
            <p:cNvPr id="254" name="椭圆 22"/>
            <p:cNvSpPr/>
            <p:nvPr/>
          </p:nvSpPr>
          <p:spPr>
            <a:xfrm>
              <a:off x="122256" y="102345"/>
              <a:ext cx="864001" cy="864001"/>
            </a:xfrm>
            <a:prstGeom prst="ellipse">
              <a:avLst/>
            </a:prstGeom>
            <a:gradFill flip="none" rotWithShape="1">
              <a:gsLst>
                <a:gs pos="0">
                  <a:srgbClr val="CCCCCC"/>
                </a:gs>
                <a:gs pos="100000">
                  <a:srgbClr val="FCFCFC"/>
                </a:gs>
              </a:gsLst>
              <a:lin ang="4200000" scaled="0"/>
            </a:gradFill>
            <a:ln w="12700" cap="flat">
              <a:solidFill>
                <a:srgbClr val="ECECEC"/>
              </a:solidFill>
              <a:prstDash val="solid"/>
              <a:round/>
            </a:ln>
            <a:effectLst>
              <a:outerShdw blurRad="254000" dist="127000" dir="4200000" rotWithShape="0">
                <a:srgbClr val="000000">
                  <a:alpha val="34000"/>
                </a:srgbClr>
              </a:outerShdw>
            </a:effectLst>
          </p:spPr>
          <p:txBody>
            <a:bodyPr wrap="square" lIns="45719" tIns="45719" rIns="45719" bIns="45719" numCol="1" anchor="ctr">
              <a:noAutofit/>
            </a:bodyPr>
            <a:lstStyle/>
            <a:p>
              <a:pPr algn="ctr">
                <a:defRPr sz="1400"/>
              </a:pPr>
              <a:endParaRPr sz="3500">
                <a:solidFill>
                  <a:srgbClr val="FFC000"/>
                </a:solidFill>
                <a:latin typeface="方正楷体_GB2312" panose="02000000000000000000" charset="-122"/>
                <a:ea typeface="方正楷体_GB2312" panose="02000000000000000000" charset="-122"/>
              </a:endParaRPr>
            </a:p>
          </p:txBody>
        </p:sp>
        <p:sp>
          <p:nvSpPr>
            <p:cNvPr id="255" name="椭圆 23"/>
            <p:cNvSpPr/>
            <p:nvPr/>
          </p:nvSpPr>
          <p:spPr>
            <a:xfrm>
              <a:off x="230987" y="230988"/>
              <a:ext cx="646539" cy="646539"/>
            </a:xfrm>
            <a:prstGeom prst="ellipse">
              <a:avLst/>
            </a:prstGeom>
            <a:solidFill>
              <a:srgbClr val="4BC1DC"/>
            </a:solidFill>
            <a:ln w="12700" cap="flat">
              <a:noFill/>
              <a:miter lim="400000"/>
            </a:ln>
            <a:effectLst/>
          </p:spPr>
          <p:txBody>
            <a:bodyPr wrap="square" lIns="45719" tIns="45719" rIns="45719" bIns="45719" numCol="1" anchor="ctr">
              <a:noAutofit/>
            </a:bodyPr>
            <a:lstStyle/>
            <a:p>
              <a:pPr algn="ctr">
                <a:defRPr sz="1400"/>
              </a:pPr>
              <a:endParaRPr sz="3500">
                <a:solidFill>
                  <a:srgbClr val="FFC000"/>
                </a:solidFill>
                <a:latin typeface="方正楷体_GB2312" panose="02000000000000000000" charset="-122"/>
                <a:ea typeface="方正楷体_GB2312" panose="02000000000000000000" charset="-122"/>
              </a:endParaRPr>
            </a:p>
          </p:txBody>
        </p:sp>
        <p:sp>
          <p:nvSpPr>
            <p:cNvPr id="256" name="TextBox 12"/>
            <p:cNvSpPr txBox="1"/>
            <p:nvPr/>
          </p:nvSpPr>
          <p:spPr>
            <a:xfrm>
              <a:off x="948326" y="92847"/>
              <a:ext cx="6872748" cy="663789"/>
            </a:xfrm>
            <a:prstGeom prst="rect">
              <a:avLst/>
            </a:prstGeom>
            <a:noFill/>
            <a:ln w="12700" cap="flat">
              <a:noFill/>
              <a:miter lim="400000"/>
            </a:ln>
            <a:effectLst/>
          </p:spPr>
          <p:txBody>
            <a:bodyPr wrap="square" lIns="45719" tIns="45719" rIns="45719" bIns="45719" numCol="1" anchor="t">
              <a:spAutoFit/>
            </a:bodyPr>
            <a:lstStyle/>
            <a:p>
              <a:pPr>
                <a:def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3500" dirty="0">
                  <a:solidFill>
                    <a:srgbClr val="FFC000"/>
                  </a:solidFill>
                </a:rPr>
                <a:t>   </a:t>
              </a:r>
              <a:r>
                <a:rPr lang="zh-CN" altLang="en-US" sz="2800" dirty="0" smtClean="0">
                  <a:solidFill>
                    <a:srgbClr val="19293D"/>
                  </a:solidFill>
                </a:rPr>
                <a:t>一、</a:t>
              </a:r>
              <a:r>
                <a:rPr lang="zh-CN" altLang="en-US" sz="2800" dirty="0" smtClean="0">
                  <a:solidFill>
                    <a:srgbClr val="19293D"/>
                  </a:solidFill>
                </a:rPr>
                <a:t>电子营业执照基本介绍</a:t>
              </a:r>
              <a:endParaRPr sz="2800" dirty="0">
                <a:solidFill>
                  <a:srgbClr val="FFC000"/>
                </a:solidFill>
              </a:endParaRPr>
            </a:p>
          </p:txBody>
        </p:sp>
        <p:sp>
          <p:nvSpPr>
            <p:cNvPr id="257" name="直接连接符 25"/>
            <p:cNvSpPr/>
            <p:nvPr/>
          </p:nvSpPr>
          <p:spPr>
            <a:xfrm>
              <a:off x="1108513" y="744856"/>
              <a:ext cx="6274679" cy="1"/>
            </a:xfrm>
            <a:prstGeom prst="line">
              <a:avLst/>
            </a:prstGeom>
            <a:noFill/>
            <a:ln w="9525" cap="flat">
              <a:solidFill>
                <a:srgbClr val="808080"/>
              </a:solidFill>
              <a:prstDash val="solid"/>
              <a:round/>
            </a:ln>
            <a:effectLst/>
          </p:spPr>
          <p:txBody>
            <a:bodyPr wrap="square" lIns="45719" tIns="45719" rIns="45719" bIns="45719" numCol="1" anchor="t">
              <a:noAutofit/>
            </a:bodyPr>
            <a:lstStyle/>
            <a:p>
              <a:endParaRPr>
                <a:solidFill>
                  <a:srgbClr val="FFC000"/>
                </a:solidFill>
                <a:latin typeface="方正楷体_GB2312" panose="02000000000000000000" charset="-122"/>
                <a:ea typeface="方正楷体_GB2312" panose="02000000000000000000" charset="-122"/>
              </a:endParaRPr>
            </a:p>
          </p:txBody>
        </p:sp>
        <p:sp>
          <p:nvSpPr>
            <p:cNvPr id="258" name="Freeform 17"/>
            <p:cNvSpPr/>
            <p:nvPr/>
          </p:nvSpPr>
          <p:spPr>
            <a:xfrm>
              <a:off x="465356" y="403600"/>
              <a:ext cx="177801" cy="310358"/>
            </a:xfrm>
            <a:custGeom>
              <a:avLst/>
              <a:gdLst/>
              <a:ahLst/>
              <a:cxnLst>
                <a:cxn ang="0">
                  <a:pos x="wd2" y="hd2"/>
                </a:cxn>
                <a:cxn ang="5400000">
                  <a:pos x="wd2" y="hd2"/>
                </a:cxn>
                <a:cxn ang="10800000">
                  <a:pos x="wd2" y="hd2"/>
                </a:cxn>
                <a:cxn ang="16200000">
                  <a:pos x="wd2" y="hd2"/>
                </a:cxn>
              </a:cxnLst>
              <a:rect l="0" t="0" r="r" b="b"/>
              <a:pathLst>
                <a:path w="21600" h="21600" extrusionOk="0">
                  <a:moveTo>
                    <a:pt x="0" y="7126"/>
                  </a:moveTo>
                  <a:lnTo>
                    <a:pt x="1543" y="7126"/>
                  </a:lnTo>
                  <a:lnTo>
                    <a:pt x="1543" y="11104"/>
                  </a:lnTo>
                  <a:lnTo>
                    <a:pt x="1929" y="12761"/>
                  </a:lnTo>
                  <a:lnTo>
                    <a:pt x="3279" y="14197"/>
                  </a:lnTo>
                  <a:lnTo>
                    <a:pt x="5207" y="15302"/>
                  </a:lnTo>
                  <a:lnTo>
                    <a:pt x="7907" y="16076"/>
                  </a:lnTo>
                  <a:lnTo>
                    <a:pt x="10800" y="16407"/>
                  </a:lnTo>
                  <a:lnTo>
                    <a:pt x="13693" y="16076"/>
                  </a:lnTo>
                  <a:lnTo>
                    <a:pt x="16200" y="15302"/>
                  </a:lnTo>
                  <a:lnTo>
                    <a:pt x="18129" y="14197"/>
                  </a:lnTo>
                  <a:lnTo>
                    <a:pt x="19479" y="12761"/>
                  </a:lnTo>
                  <a:lnTo>
                    <a:pt x="20057" y="11104"/>
                  </a:lnTo>
                  <a:lnTo>
                    <a:pt x="20057" y="7126"/>
                  </a:lnTo>
                  <a:lnTo>
                    <a:pt x="21600" y="7126"/>
                  </a:lnTo>
                  <a:lnTo>
                    <a:pt x="21600" y="11104"/>
                  </a:lnTo>
                  <a:lnTo>
                    <a:pt x="21021" y="12982"/>
                  </a:lnTo>
                  <a:lnTo>
                    <a:pt x="19671" y="14529"/>
                  </a:lnTo>
                  <a:lnTo>
                    <a:pt x="17550" y="15855"/>
                  </a:lnTo>
                  <a:lnTo>
                    <a:pt x="14657" y="16849"/>
                  </a:lnTo>
                  <a:lnTo>
                    <a:pt x="11571" y="17181"/>
                  </a:lnTo>
                  <a:lnTo>
                    <a:pt x="11571" y="20716"/>
                  </a:lnTo>
                  <a:lnTo>
                    <a:pt x="16971" y="20716"/>
                  </a:lnTo>
                  <a:lnTo>
                    <a:pt x="16971" y="21600"/>
                  </a:lnTo>
                  <a:lnTo>
                    <a:pt x="4629" y="21600"/>
                  </a:lnTo>
                  <a:lnTo>
                    <a:pt x="4629" y="20716"/>
                  </a:lnTo>
                  <a:lnTo>
                    <a:pt x="10029" y="20716"/>
                  </a:lnTo>
                  <a:lnTo>
                    <a:pt x="10029" y="17181"/>
                  </a:lnTo>
                  <a:lnTo>
                    <a:pt x="6750" y="16849"/>
                  </a:lnTo>
                  <a:lnTo>
                    <a:pt x="4050" y="15855"/>
                  </a:lnTo>
                  <a:lnTo>
                    <a:pt x="1929" y="14529"/>
                  </a:lnTo>
                  <a:lnTo>
                    <a:pt x="386" y="12982"/>
                  </a:lnTo>
                  <a:lnTo>
                    <a:pt x="0" y="11104"/>
                  </a:lnTo>
                  <a:lnTo>
                    <a:pt x="0" y="7126"/>
                  </a:lnTo>
                  <a:close/>
                  <a:moveTo>
                    <a:pt x="10800" y="0"/>
                  </a:moveTo>
                  <a:lnTo>
                    <a:pt x="13114" y="221"/>
                  </a:lnTo>
                  <a:lnTo>
                    <a:pt x="15043" y="994"/>
                  </a:lnTo>
                  <a:lnTo>
                    <a:pt x="16393" y="2099"/>
                  </a:lnTo>
                  <a:lnTo>
                    <a:pt x="16971" y="3536"/>
                  </a:lnTo>
                  <a:lnTo>
                    <a:pt x="16971" y="11104"/>
                  </a:lnTo>
                  <a:lnTo>
                    <a:pt x="16393" y="12430"/>
                  </a:lnTo>
                  <a:lnTo>
                    <a:pt x="15043" y="13535"/>
                  </a:lnTo>
                  <a:lnTo>
                    <a:pt x="13114" y="14308"/>
                  </a:lnTo>
                  <a:lnTo>
                    <a:pt x="10800" y="14639"/>
                  </a:lnTo>
                  <a:lnTo>
                    <a:pt x="8293" y="14308"/>
                  </a:lnTo>
                  <a:lnTo>
                    <a:pt x="6364" y="13535"/>
                  </a:lnTo>
                  <a:lnTo>
                    <a:pt x="5014" y="12430"/>
                  </a:lnTo>
                  <a:lnTo>
                    <a:pt x="4629" y="11104"/>
                  </a:lnTo>
                  <a:lnTo>
                    <a:pt x="4629" y="3536"/>
                  </a:lnTo>
                  <a:lnTo>
                    <a:pt x="5014" y="2099"/>
                  </a:lnTo>
                  <a:lnTo>
                    <a:pt x="6364" y="994"/>
                  </a:lnTo>
                  <a:lnTo>
                    <a:pt x="8293" y="221"/>
                  </a:lnTo>
                  <a:lnTo>
                    <a:pt x="10800" y="0"/>
                  </a:lnTo>
                  <a:close/>
                </a:path>
              </a:pathLst>
            </a:custGeom>
            <a:solidFill>
              <a:schemeClr val="accent3">
                <a:lumOff val="44000"/>
              </a:schemeClr>
            </a:solidFill>
            <a:ln w="3175" cap="flat">
              <a:solidFill>
                <a:schemeClr val="accent3">
                  <a:lumOff val="44000"/>
                </a:schemeClr>
              </a:solidFill>
              <a:prstDash val="solid"/>
              <a:round/>
            </a:ln>
            <a:effectLst/>
          </p:spPr>
          <p:txBody>
            <a:bodyPr wrap="square" lIns="45719" tIns="45719" rIns="45719" bIns="45719" numCol="1" anchor="t">
              <a:noAutofit/>
            </a:bodyPr>
            <a:lstStyle/>
            <a:p>
              <a:pPr>
                <a:defRPr sz="1400"/>
              </a:pPr>
              <a:endParaRPr sz="3500">
                <a:solidFill>
                  <a:srgbClr val="FFC000"/>
                </a:solidFill>
                <a:latin typeface="方正楷体_GB2312" panose="02000000000000000000" charset="-122"/>
                <a:ea typeface="方正楷体_GB2312" panose="02000000000000000000" charset="-122"/>
              </a:endParaRPr>
            </a:p>
          </p:txBody>
        </p:sp>
      </p:grpSp>
      <p:grpSp>
        <p:nvGrpSpPr>
          <p:cNvPr id="266" name="组合 7"/>
          <p:cNvGrpSpPr/>
          <p:nvPr/>
        </p:nvGrpSpPr>
        <p:grpSpPr>
          <a:xfrm>
            <a:off x="1918747" y="2999217"/>
            <a:ext cx="5843867" cy="878049"/>
            <a:chOff x="0" y="-1"/>
            <a:chExt cx="7377749" cy="1108516"/>
          </a:xfrm>
        </p:grpSpPr>
        <p:sp>
          <p:nvSpPr>
            <p:cNvPr id="260" name="椭圆 18"/>
            <p:cNvSpPr/>
            <p:nvPr/>
          </p:nvSpPr>
          <p:spPr>
            <a:xfrm>
              <a:off x="0" y="-1"/>
              <a:ext cx="1108515" cy="1108516"/>
            </a:xfrm>
            <a:prstGeom prst="ellipse">
              <a:avLst/>
            </a:prstGeom>
            <a:solidFill>
              <a:srgbClr val="808080"/>
            </a:solidFill>
            <a:ln w="12700" cap="flat">
              <a:noFill/>
              <a:miter lim="400000"/>
            </a:ln>
            <a:effectLst/>
          </p:spPr>
          <p:txBody>
            <a:bodyPr wrap="square" lIns="45719" tIns="45719" rIns="45719" bIns="45719" numCol="1" anchor="ctr">
              <a:noAutofit/>
            </a:bodyPr>
            <a:lstStyle/>
            <a:p>
              <a:pPr algn="ctr">
                <a:defRPr sz="1400"/>
              </a:pPr>
              <a:endParaRPr sz="3500">
                <a:solidFill>
                  <a:srgbClr val="002060"/>
                </a:solidFill>
                <a:latin typeface="方正楷体_GB2312" panose="02000000000000000000" charset="-122"/>
                <a:ea typeface="方正楷体_GB2312" panose="02000000000000000000" charset="-122"/>
              </a:endParaRPr>
            </a:p>
          </p:txBody>
        </p:sp>
        <p:sp>
          <p:nvSpPr>
            <p:cNvPr id="261" name="椭圆 34"/>
            <p:cNvSpPr/>
            <p:nvPr/>
          </p:nvSpPr>
          <p:spPr>
            <a:xfrm>
              <a:off x="122257" y="102345"/>
              <a:ext cx="864001" cy="864001"/>
            </a:xfrm>
            <a:prstGeom prst="ellipse">
              <a:avLst/>
            </a:prstGeom>
            <a:gradFill flip="none" rotWithShape="1">
              <a:gsLst>
                <a:gs pos="0">
                  <a:srgbClr val="CCCCCC"/>
                </a:gs>
                <a:gs pos="100000">
                  <a:srgbClr val="FCFCFC"/>
                </a:gs>
              </a:gsLst>
              <a:lin ang="4200000" scaled="0"/>
            </a:gradFill>
            <a:ln w="12700" cap="flat">
              <a:solidFill>
                <a:srgbClr val="ECECEC"/>
              </a:solidFill>
              <a:prstDash val="solid"/>
              <a:round/>
            </a:ln>
            <a:effectLst>
              <a:outerShdw blurRad="254000" dist="127000" dir="4200000" rotWithShape="0">
                <a:srgbClr val="000000">
                  <a:alpha val="34000"/>
                </a:srgbClr>
              </a:outerShdw>
            </a:effectLst>
          </p:spPr>
          <p:txBody>
            <a:bodyPr wrap="square" lIns="45719" tIns="45719" rIns="45719" bIns="45719" numCol="1" anchor="ctr">
              <a:noAutofit/>
            </a:bodyPr>
            <a:lstStyle/>
            <a:p>
              <a:pPr algn="ctr">
                <a:defRPr sz="1400"/>
              </a:pPr>
              <a:endParaRPr sz="3500">
                <a:solidFill>
                  <a:srgbClr val="002060"/>
                </a:solidFill>
                <a:latin typeface="方正楷体_GB2312" panose="02000000000000000000" charset="-122"/>
                <a:ea typeface="方正楷体_GB2312" panose="02000000000000000000" charset="-122"/>
              </a:endParaRPr>
            </a:p>
          </p:txBody>
        </p:sp>
        <p:sp>
          <p:nvSpPr>
            <p:cNvPr id="262" name="椭圆 35"/>
            <p:cNvSpPr/>
            <p:nvPr/>
          </p:nvSpPr>
          <p:spPr>
            <a:xfrm>
              <a:off x="230988" y="230988"/>
              <a:ext cx="646539" cy="646539"/>
            </a:xfrm>
            <a:prstGeom prst="ellipse">
              <a:avLst/>
            </a:prstGeom>
            <a:solidFill>
              <a:srgbClr val="4BC1DC"/>
            </a:solidFill>
            <a:ln w="12700" cap="flat">
              <a:noFill/>
              <a:miter lim="400000"/>
            </a:ln>
            <a:effectLst/>
          </p:spPr>
          <p:txBody>
            <a:bodyPr wrap="square" lIns="45719" tIns="45719" rIns="45719" bIns="45719" numCol="1" anchor="ctr">
              <a:noAutofit/>
            </a:bodyPr>
            <a:lstStyle/>
            <a:p>
              <a:pPr algn="ctr">
                <a:defRPr sz="1400"/>
              </a:pPr>
              <a:endParaRPr sz="3500">
                <a:solidFill>
                  <a:srgbClr val="002060"/>
                </a:solidFill>
                <a:latin typeface="方正楷体_GB2312" panose="02000000000000000000" charset="-122"/>
                <a:ea typeface="方正楷体_GB2312" panose="02000000000000000000" charset="-122"/>
              </a:endParaRPr>
            </a:p>
          </p:txBody>
        </p:sp>
        <p:sp>
          <p:nvSpPr>
            <p:cNvPr id="263" name="TextBox 12"/>
            <p:cNvSpPr txBox="1"/>
            <p:nvPr/>
          </p:nvSpPr>
          <p:spPr>
            <a:xfrm>
              <a:off x="1082259" y="131473"/>
              <a:ext cx="5924363" cy="657371"/>
            </a:xfrm>
            <a:prstGeom prst="rect">
              <a:avLst/>
            </a:prstGeom>
            <a:noFill/>
            <a:ln w="12700" cap="flat">
              <a:noFill/>
              <a:miter lim="400000"/>
            </a:ln>
            <a:effectLst/>
          </p:spPr>
          <p:txBody>
            <a:bodyPr wrap="square" lIns="45719" tIns="45719" rIns="45719" bIns="45719" numCol="1" anchor="t">
              <a:spAutoFit/>
            </a:bodyPr>
            <a:lstStyle>
              <a:lvl1pPr>
                <a:defRPr sz="2800" b="1">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buClrTx/>
                <a:buSzTx/>
                <a:buFontTx/>
                <a:def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dirty="0">
                  <a:solidFill>
                    <a:srgbClr val="19293D"/>
                  </a:solidFill>
                </a:rPr>
                <a:t> </a:t>
              </a:r>
              <a:r>
                <a:rPr lang="zh-CN" altLang="en-US" sz="2800" dirty="0" smtClean="0">
                  <a:solidFill>
                    <a:srgbClr val="19293D"/>
                  </a:solidFill>
                </a:rPr>
                <a:t>二、电子营业执照功能介绍</a:t>
              </a:r>
              <a:endParaRPr lang="zh-CN" altLang="en-US" sz="2800" dirty="0" smtClean="0">
                <a:solidFill>
                  <a:srgbClr val="19293D"/>
                </a:solidFill>
              </a:endParaRPr>
            </a:p>
          </p:txBody>
        </p:sp>
        <p:sp>
          <p:nvSpPr>
            <p:cNvPr id="264" name="直接连接符 37"/>
            <p:cNvSpPr/>
            <p:nvPr/>
          </p:nvSpPr>
          <p:spPr>
            <a:xfrm>
              <a:off x="1108514" y="783493"/>
              <a:ext cx="6269235" cy="1"/>
            </a:xfrm>
            <a:prstGeom prst="line">
              <a:avLst/>
            </a:prstGeom>
            <a:noFill/>
            <a:ln w="9525" cap="flat">
              <a:solidFill>
                <a:srgbClr val="808080"/>
              </a:solidFill>
              <a:prstDash val="solid"/>
              <a:round/>
            </a:ln>
            <a:effectLst/>
          </p:spPr>
          <p:txBody>
            <a:bodyPr wrap="square" lIns="45719" tIns="45719" rIns="45719" bIns="45719" numCol="1" anchor="t">
              <a:noAutofit/>
            </a:bodyPr>
            <a:lstStyle/>
            <a:p>
              <a:endParaRPr>
                <a:solidFill>
                  <a:srgbClr val="002060"/>
                </a:solidFill>
                <a:latin typeface="方正楷体_GB2312" panose="02000000000000000000" charset="-122"/>
                <a:ea typeface="方正楷体_GB2312" panose="02000000000000000000" charset="-122"/>
              </a:endParaRPr>
            </a:p>
          </p:txBody>
        </p:sp>
        <p:sp>
          <p:nvSpPr>
            <p:cNvPr id="265" name="Freeform 17"/>
            <p:cNvSpPr/>
            <p:nvPr/>
          </p:nvSpPr>
          <p:spPr>
            <a:xfrm>
              <a:off x="465357" y="403600"/>
              <a:ext cx="177801" cy="310358"/>
            </a:xfrm>
            <a:custGeom>
              <a:avLst/>
              <a:gdLst/>
              <a:ahLst/>
              <a:cxnLst>
                <a:cxn ang="0">
                  <a:pos x="wd2" y="hd2"/>
                </a:cxn>
                <a:cxn ang="5400000">
                  <a:pos x="wd2" y="hd2"/>
                </a:cxn>
                <a:cxn ang="10800000">
                  <a:pos x="wd2" y="hd2"/>
                </a:cxn>
                <a:cxn ang="16200000">
                  <a:pos x="wd2" y="hd2"/>
                </a:cxn>
              </a:cxnLst>
              <a:rect l="0" t="0" r="r" b="b"/>
              <a:pathLst>
                <a:path w="21600" h="21600" extrusionOk="0">
                  <a:moveTo>
                    <a:pt x="0" y="7126"/>
                  </a:moveTo>
                  <a:lnTo>
                    <a:pt x="1543" y="7126"/>
                  </a:lnTo>
                  <a:lnTo>
                    <a:pt x="1543" y="11104"/>
                  </a:lnTo>
                  <a:lnTo>
                    <a:pt x="1929" y="12761"/>
                  </a:lnTo>
                  <a:lnTo>
                    <a:pt x="3279" y="14197"/>
                  </a:lnTo>
                  <a:lnTo>
                    <a:pt x="5207" y="15302"/>
                  </a:lnTo>
                  <a:lnTo>
                    <a:pt x="7907" y="16076"/>
                  </a:lnTo>
                  <a:lnTo>
                    <a:pt x="10800" y="16407"/>
                  </a:lnTo>
                  <a:lnTo>
                    <a:pt x="13693" y="16076"/>
                  </a:lnTo>
                  <a:lnTo>
                    <a:pt x="16200" y="15302"/>
                  </a:lnTo>
                  <a:lnTo>
                    <a:pt x="18129" y="14197"/>
                  </a:lnTo>
                  <a:lnTo>
                    <a:pt x="19479" y="12761"/>
                  </a:lnTo>
                  <a:lnTo>
                    <a:pt x="20057" y="11104"/>
                  </a:lnTo>
                  <a:lnTo>
                    <a:pt x="20057" y="7126"/>
                  </a:lnTo>
                  <a:lnTo>
                    <a:pt x="21600" y="7126"/>
                  </a:lnTo>
                  <a:lnTo>
                    <a:pt x="21600" y="11104"/>
                  </a:lnTo>
                  <a:lnTo>
                    <a:pt x="21021" y="12982"/>
                  </a:lnTo>
                  <a:lnTo>
                    <a:pt x="19671" y="14529"/>
                  </a:lnTo>
                  <a:lnTo>
                    <a:pt x="17550" y="15855"/>
                  </a:lnTo>
                  <a:lnTo>
                    <a:pt x="14657" y="16849"/>
                  </a:lnTo>
                  <a:lnTo>
                    <a:pt x="11571" y="17181"/>
                  </a:lnTo>
                  <a:lnTo>
                    <a:pt x="11571" y="20716"/>
                  </a:lnTo>
                  <a:lnTo>
                    <a:pt x="16971" y="20716"/>
                  </a:lnTo>
                  <a:lnTo>
                    <a:pt x="16971" y="21600"/>
                  </a:lnTo>
                  <a:lnTo>
                    <a:pt x="4629" y="21600"/>
                  </a:lnTo>
                  <a:lnTo>
                    <a:pt x="4629" y="20716"/>
                  </a:lnTo>
                  <a:lnTo>
                    <a:pt x="10029" y="20716"/>
                  </a:lnTo>
                  <a:lnTo>
                    <a:pt x="10029" y="17181"/>
                  </a:lnTo>
                  <a:lnTo>
                    <a:pt x="6750" y="16849"/>
                  </a:lnTo>
                  <a:lnTo>
                    <a:pt x="4050" y="15855"/>
                  </a:lnTo>
                  <a:lnTo>
                    <a:pt x="1929" y="14529"/>
                  </a:lnTo>
                  <a:lnTo>
                    <a:pt x="386" y="12982"/>
                  </a:lnTo>
                  <a:lnTo>
                    <a:pt x="0" y="11104"/>
                  </a:lnTo>
                  <a:lnTo>
                    <a:pt x="0" y="7126"/>
                  </a:lnTo>
                  <a:close/>
                  <a:moveTo>
                    <a:pt x="10800" y="0"/>
                  </a:moveTo>
                  <a:lnTo>
                    <a:pt x="13114" y="221"/>
                  </a:lnTo>
                  <a:lnTo>
                    <a:pt x="15043" y="994"/>
                  </a:lnTo>
                  <a:lnTo>
                    <a:pt x="16393" y="2099"/>
                  </a:lnTo>
                  <a:lnTo>
                    <a:pt x="16971" y="3536"/>
                  </a:lnTo>
                  <a:lnTo>
                    <a:pt x="16971" y="11104"/>
                  </a:lnTo>
                  <a:lnTo>
                    <a:pt x="16393" y="12430"/>
                  </a:lnTo>
                  <a:lnTo>
                    <a:pt x="15043" y="13535"/>
                  </a:lnTo>
                  <a:lnTo>
                    <a:pt x="13114" y="14308"/>
                  </a:lnTo>
                  <a:lnTo>
                    <a:pt x="10800" y="14639"/>
                  </a:lnTo>
                  <a:lnTo>
                    <a:pt x="8293" y="14308"/>
                  </a:lnTo>
                  <a:lnTo>
                    <a:pt x="6364" y="13535"/>
                  </a:lnTo>
                  <a:lnTo>
                    <a:pt x="5014" y="12430"/>
                  </a:lnTo>
                  <a:lnTo>
                    <a:pt x="4629" y="11104"/>
                  </a:lnTo>
                  <a:lnTo>
                    <a:pt x="4629" y="3536"/>
                  </a:lnTo>
                  <a:lnTo>
                    <a:pt x="5014" y="2099"/>
                  </a:lnTo>
                  <a:lnTo>
                    <a:pt x="6364" y="994"/>
                  </a:lnTo>
                  <a:lnTo>
                    <a:pt x="8293" y="221"/>
                  </a:lnTo>
                  <a:lnTo>
                    <a:pt x="10800" y="0"/>
                  </a:lnTo>
                  <a:close/>
                </a:path>
              </a:pathLst>
            </a:custGeom>
            <a:solidFill>
              <a:schemeClr val="accent3">
                <a:lumOff val="44000"/>
              </a:schemeClr>
            </a:solidFill>
            <a:ln w="3175" cap="flat">
              <a:solidFill>
                <a:schemeClr val="accent3">
                  <a:lumOff val="44000"/>
                </a:schemeClr>
              </a:solidFill>
              <a:prstDash val="solid"/>
              <a:round/>
            </a:ln>
            <a:effectLst/>
          </p:spPr>
          <p:txBody>
            <a:bodyPr wrap="square" lIns="45719" tIns="45719" rIns="45719" bIns="45719" numCol="1" anchor="t">
              <a:noAutofit/>
            </a:bodyPr>
            <a:lstStyle/>
            <a:p>
              <a:pPr>
                <a:defRPr sz="1400"/>
              </a:pPr>
              <a:endParaRPr sz="3500">
                <a:solidFill>
                  <a:srgbClr val="002060"/>
                </a:solidFill>
                <a:latin typeface="方正楷体_GB2312" panose="02000000000000000000" charset="-122"/>
                <a:ea typeface="方正楷体_GB2312" panose="02000000000000000000" charset="-122"/>
              </a:endParaRPr>
            </a:p>
          </p:txBody>
        </p:sp>
      </p:grpSp>
      <p:grpSp>
        <p:nvGrpSpPr>
          <p:cNvPr id="279" name="组合 7"/>
          <p:cNvGrpSpPr/>
          <p:nvPr/>
        </p:nvGrpSpPr>
        <p:grpSpPr>
          <a:xfrm>
            <a:off x="1919382" y="4554759"/>
            <a:ext cx="6791325" cy="877577"/>
            <a:chOff x="0" y="-1"/>
            <a:chExt cx="8578500" cy="1108516"/>
          </a:xfrm>
        </p:grpSpPr>
        <p:sp>
          <p:nvSpPr>
            <p:cNvPr id="273" name="椭圆 28"/>
            <p:cNvSpPr/>
            <p:nvPr/>
          </p:nvSpPr>
          <p:spPr>
            <a:xfrm>
              <a:off x="0" y="-1"/>
              <a:ext cx="1108515" cy="1108516"/>
            </a:xfrm>
            <a:prstGeom prst="ellipse">
              <a:avLst/>
            </a:prstGeom>
            <a:solidFill>
              <a:srgbClr val="808080"/>
            </a:solidFill>
            <a:ln w="12700" cap="flat">
              <a:noFill/>
              <a:miter lim="400000"/>
            </a:ln>
            <a:effectLst/>
          </p:spPr>
          <p:txBody>
            <a:bodyPr wrap="square" lIns="45719" tIns="45719" rIns="45719" bIns="45719" numCol="1" anchor="ctr">
              <a:noAutofit/>
            </a:bodyPr>
            <a:lstStyle/>
            <a:p>
              <a:pPr algn="ctr">
                <a:defRPr sz="1400"/>
              </a:pPr>
              <a:endParaRPr sz="3500">
                <a:solidFill>
                  <a:srgbClr val="002060"/>
                </a:solidFill>
                <a:latin typeface="方正楷体_GB2312" panose="02000000000000000000" charset="-122"/>
                <a:ea typeface="方正楷体_GB2312" panose="02000000000000000000" charset="-122"/>
              </a:endParaRPr>
            </a:p>
          </p:txBody>
        </p:sp>
        <p:sp>
          <p:nvSpPr>
            <p:cNvPr id="274" name="椭圆 29"/>
            <p:cNvSpPr/>
            <p:nvPr/>
          </p:nvSpPr>
          <p:spPr>
            <a:xfrm>
              <a:off x="122257" y="102345"/>
              <a:ext cx="864001" cy="864001"/>
            </a:xfrm>
            <a:prstGeom prst="ellipse">
              <a:avLst/>
            </a:prstGeom>
            <a:gradFill flip="none" rotWithShape="1">
              <a:gsLst>
                <a:gs pos="0">
                  <a:srgbClr val="CCCCCC"/>
                </a:gs>
                <a:gs pos="100000">
                  <a:srgbClr val="FCFCFC"/>
                </a:gs>
              </a:gsLst>
              <a:lin ang="4200000" scaled="0"/>
            </a:gradFill>
            <a:ln w="12700" cap="flat">
              <a:solidFill>
                <a:srgbClr val="ECECEC"/>
              </a:solidFill>
              <a:prstDash val="solid"/>
              <a:round/>
            </a:ln>
            <a:effectLst>
              <a:outerShdw blurRad="254000" dist="127000" dir="4200000" rotWithShape="0">
                <a:srgbClr val="000000">
                  <a:alpha val="34000"/>
                </a:srgbClr>
              </a:outerShdw>
            </a:effectLst>
          </p:spPr>
          <p:txBody>
            <a:bodyPr wrap="square" lIns="45719" tIns="45719" rIns="45719" bIns="45719" numCol="1" anchor="ctr">
              <a:noAutofit/>
            </a:bodyPr>
            <a:lstStyle/>
            <a:p>
              <a:pPr algn="ctr">
                <a:defRPr sz="1400"/>
              </a:pPr>
              <a:endParaRPr sz="3500">
                <a:solidFill>
                  <a:srgbClr val="002060"/>
                </a:solidFill>
                <a:latin typeface="方正楷体_GB2312" panose="02000000000000000000" charset="-122"/>
                <a:ea typeface="方正楷体_GB2312" panose="02000000000000000000" charset="-122"/>
              </a:endParaRPr>
            </a:p>
          </p:txBody>
        </p:sp>
        <p:sp>
          <p:nvSpPr>
            <p:cNvPr id="275" name="椭圆 30"/>
            <p:cNvSpPr/>
            <p:nvPr/>
          </p:nvSpPr>
          <p:spPr>
            <a:xfrm>
              <a:off x="230988" y="230988"/>
              <a:ext cx="646539" cy="646539"/>
            </a:xfrm>
            <a:prstGeom prst="ellipse">
              <a:avLst/>
            </a:prstGeom>
            <a:solidFill>
              <a:srgbClr val="4BC1DC"/>
            </a:solidFill>
            <a:ln w="12700" cap="flat">
              <a:noFill/>
              <a:miter lim="400000"/>
            </a:ln>
            <a:effectLst/>
          </p:spPr>
          <p:txBody>
            <a:bodyPr wrap="square" lIns="45719" tIns="45719" rIns="45719" bIns="45719" numCol="1" anchor="ctr">
              <a:noAutofit/>
            </a:bodyPr>
            <a:lstStyle/>
            <a:p>
              <a:pPr algn="ctr">
                <a:defRPr sz="1400"/>
              </a:pPr>
              <a:endParaRPr sz="3500">
                <a:solidFill>
                  <a:srgbClr val="002060"/>
                </a:solidFill>
                <a:latin typeface="方正楷体_GB2312" panose="02000000000000000000" charset="-122"/>
                <a:ea typeface="方正楷体_GB2312" panose="02000000000000000000" charset="-122"/>
              </a:endParaRPr>
            </a:p>
          </p:txBody>
        </p:sp>
        <p:sp>
          <p:nvSpPr>
            <p:cNvPr id="276" name="TextBox 12"/>
            <p:cNvSpPr txBox="1"/>
            <p:nvPr/>
          </p:nvSpPr>
          <p:spPr>
            <a:xfrm>
              <a:off x="1235240" y="118710"/>
              <a:ext cx="7343260" cy="657725"/>
            </a:xfrm>
            <a:prstGeom prst="rect">
              <a:avLst/>
            </a:prstGeom>
            <a:noFill/>
            <a:ln w="12700" cap="flat">
              <a:noFill/>
              <a:miter lim="400000"/>
            </a:ln>
            <a:effectLst/>
          </p:spPr>
          <p:txBody>
            <a:bodyPr wrap="square" lIns="45719" tIns="45719" rIns="45719" bIns="45719" numCol="1" anchor="t">
              <a:spAutoFit/>
            </a:bodyPr>
            <a:lstStyle>
              <a:lvl1pPr>
                <a:defRPr sz="2800" b="1">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zh-CN" altLang="en-US" dirty="0" smtClean="0">
                  <a:solidFill>
                    <a:srgbClr val="FFC000"/>
                  </a:solidFill>
                </a:rPr>
                <a:t>三、</a:t>
              </a:r>
              <a:r>
                <a:rPr lang="zh-CN" altLang="en-US" dirty="0" smtClean="0">
                  <a:solidFill>
                    <a:srgbClr val="FFC000"/>
                  </a:solidFill>
                </a:rPr>
                <a:t>电子营业执照在电子招标中应用</a:t>
              </a:r>
              <a:endParaRPr dirty="0">
                <a:solidFill>
                  <a:srgbClr val="19293D"/>
                </a:solidFill>
              </a:endParaRPr>
            </a:p>
          </p:txBody>
        </p:sp>
        <p:sp>
          <p:nvSpPr>
            <p:cNvPr id="277" name="直接连接符 32"/>
            <p:cNvSpPr/>
            <p:nvPr/>
          </p:nvSpPr>
          <p:spPr>
            <a:xfrm>
              <a:off x="1108514" y="783493"/>
              <a:ext cx="6269235" cy="1"/>
            </a:xfrm>
            <a:prstGeom prst="line">
              <a:avLst/>
            </a:prstGeom>
            <a:noFill/>
            <a:ln w="9525" cap="flat">
              <a:solidFill>
                <a:srgbClr val="808080"/>
              </a:solidFill>
              <a:prstDash val="solid"/>
              <a:round/>
            </a:ln>
            <a:effectLst/>
          </p:spPr>
          <p:txBody>
            <a:bodyPr wrap="square" lIns="45719" tIns="45719" rIns="45719" bIns="45719" numCol="1" anchor="t">
              <a:noAutofit/>
            </a:bodyPr>
            <a:lstStyle/>
            <a:p>
              <a:endParaRPr>
                <a:solidFill>
                  <a:srgbClr val="002060"/>
                </a:solidFill>
                <a:latin typeface="方正楷体_GB2312" panose="02000000000000000000" charset="-122"/>
                <a:ea typeface="方正楷体_GB2312" panose="02000000000000000000" charset="-122"/>
              </a:endParaRPr>
            </a:p>
          </p:txBody>
        </p:sp>
        <p:sp>
          <p:nvSpPr>
            <p:cNvPr id="278" name="Freeform 17"/>
            <p:cNvSpPr/>
            <p:nvPr/>
          </p:nvSpPr>
          <p:spPr>
            <a:xfrm>
              <a:off x="465357" y="403600"/>
              <a:ext cx="177801" cy="310358"/>
            </a:xfrm>
            <a:custGeom>
              <a:avLst/>
              <a:gdLst/>
              <a:ahLst/>
              <a:cxnLst>
                <a:cxn ang="0">
                  <a:pos x="wd2" y="hd2"/>
                </a:cxn>
                <a:cxn ang="5400000">
                  <a:pos x="wd2" y="hd2"/>
                </a:cxn>
                <a:cxn ang="10800000">
                  <a:pos x="wd2" y="hd2"/>
                </a:cxn>
                <a:cxn ang="16200000">
                  <a:pos x="wd2" y="hd2"/>
                </a:cxn>
              </a:cxnLst>
              <a:rect l="0" t="0" r="r" b="b"/>
              <a:pathLst>
                <a:path w="21600" h="21600" extrusionOk="0">
                  <a:moveTo>
                    <a:pt x="0" y="7126"/>
                  </a:moveTo>
                  <a:lnTo>
                    <a:pt x="1543" y="7126"/>
                  </a:lnTo>
                  <a:lnTo>
                    <a:pt x="1543" y="11104"/>
                  </a:lnTo>
                  <a:lnTo>
                    <a:pt x="1929" y="12761"/>
                  </a:lnTo>
                  <a:lnTo>
                    <a:pt x="3279" y="14197"/>
                  </a:lnTo>
                  <a:lnTo>
                    <a:pt x="5207" y="15302"/>
                  </a:lnTo>
                  <a:lnTo>
                    <a:pt x="7907" y="16076"/>
                  </a:lnTo>
                  <a:lnTo>
                    <a:pt x="10800" y="16407"/>
                  </a:lnTo>
                  <a:lnTo>
                    <a:pt x="13693" y="16076"/>
                  </a:lnTo>
                  <a:lnTo>
                    <a:pt x="16200" y="15302"/>
                  </a:lnTo>
                  <a:lnTo>
                    <a:pt x="18129" y="14197"/>
                  </a:lnTo>
                  <a:lnTo>
                    <a:pt x="19479" y="12761"/>
                  </a:lnTo>
                  <a:lnTo>
                    <a:pt x="20057" y="11104"/>
                  </a:lnTo>
                  <a:lnTo>
                    <a:pt x="20057" y="7126"/>
                  </a:lnTo>
                  <a:lnTo>
                    <a:pt x="21600" y="7126"/>
                  </a:lnTo>
                  <a:lnTo>
                    <a:pt x="21600" y="11104"/>
                  </a:lnTo>
                  <a:lnTo>
                    <a:pt x="21021" y="12982"/>
                  </a:lnTo>
                  <a:lnTo>
                    <a:pt x="19671" y="14529"/>
                  </a:lnTo>
                  <a:lnTo>
                    <a:pt x="17550" y="15855"/>
                  </a:lnTo>
                  <a:lnTo>
                    <a:pt x="14657" y="16849"/>
                  </a:lnTo>
                  <a:lnTo>
                    <a:pt x="11571" y="17181"/>
                  </a:lnTo>
                  <a:lnTo>
                    <a:pt x="11571" y="20716"/>
                  </a:lnTo>
                  <a:lnTo>
                    <a:pt x="16971" y="20716"/>
                  </a:lnTo>
                  <a:lnTo>
                    <a:pt x="16971" y="21600"/>
                  </a:lnTo>
                  <a:lnTo>
                    <a:pt x="4629" y="21600"/>
                  </a:lnTo>
                  <a:lnTo>
                    <a:pt x="4629" y="20716"/>
                  </a:lnTo>
                  <a:lnTo>
                    <a:pt x="10029" y="20716"/>
                  </a:lnTo>
                  <a:lnTo>
                    <a:pt x="10029" y="17181"/>
                  </a:lnTo>
                  <a:lnTo>
                    <a:pt x="6750" y="16849"/>
                  </a:lnTo>
                  <a:lnTo>
                    <a:pt x="4050" y="15855"/>
                  </a:lnTo>
                  <a:lnTo>
                    <a:pt x="1929" y="14529"/>
                  </a:lnTo>
                  <a:lnTo>
                    <a:pt x="386" y="12982"/>
                  </a:lnTo>
                  <a:lnTo>
                    <a:pt x="0" y="11104"/>
                  </a:lnTo>
                  <a:lnTo>
                    <a:pt x="0" y="7126"/>
                  </a:lnTo>
                  <a:close/>
                  <a:moveTo>
                    <a:pt x="10800" y="0"/>
                  </a:moveTo>
                  <a:lnTo>
                    <a:pt x="13114" y="221"/>
                  </a:lnTo>
                  <a:lnTo>
                    <a:pt x="15043" y="994"/>
                  </a:lnTo>
                  <a:lnTo>
                    <a:pt x="16393" y="2099"/>
                  </a:lnTo>
                  <a:lnTo>
                    <a:pt x="16971" y="3536"/>
                  </a:lnTo>
                  <a:lnTo>
                    <a:pt x="16971" y="11104"/>
                  </a:lnTo>
                  <a:lnTo>
                    <a:pt x="16393" y="12430"/>
                  </a:lnTo>
                  <a:lnTo>
                    <a:pt x="15043" y="13535"/>
                  </a:lnTo>
                  <a:lnTo>
                    <a:pt x="13114" y="14308"/>
                  </a:lnTo>
                  <a:lnTo>
                    <a:pt x="10800" y="14639"/>
                  </a:lnTo>
                  <a:lnTo>
                    <a:pt x="8293" y="14308"/>
                  </a:lnTo>
                  <a:lnTo>
                    <a:pt x="6364" y="13535"/>
                  </a:lnTo>
                  <a:lnTo>
                    <a:pt x="5014" y="12430"/>
                  </a:lnTo>
                  <a:lnTo>
                    <a:pt x="4629" y="11104"/>
                  </a:lnTo>
                  <a:lnTo>
                    <a:pt x="4629" y="3536"/>
                  </a:lnTo>
                  <a:lnTo>
                    <a:pt x="5014" y="2099"/>
                  </a:lnTo>
                  <a:lnTo>
                    <a:pt x="6364" y="994"/>
                  </a:lnTo>
                  <a:lnTo>
                    <a:pt x="8293" y="221"/>
                  </a:lnTo>
                  <a:lnTo>
                    <a:pt x="10800" y="0"/>
                  </a:lnTo>
                  <a:close/>
                </a:path>
              </a:pathLst>
            </a:custGeom>
            <a:solidFill>
              <a:schemeClr val="accent3">
                <a:lumOff val="44000"/>
              </a:schemeClr>
            </a:solidFill>
            <a:ln w="3175" cap="flat">
              <a:solidFill>
                <a:schemeClr val="accent3">
                  <a:lumOff val="44000"/>
                </a:schemeClr>
              </a:solidFill>
              <a:prstDash val="solid"/>
              <a:round/>
            </a:ln>
            <a:effectLst/>
          </p:spPr>
          <p:txBody>
            <a:bodyPr wrap="square" lIns="45719" tIns="45719" rIns="45719" bIns="45719" numCol="1" anchor="t">
              <a:noAutofit/>
            </a:bodyPr>
            <a:lstStyle/>
            <a:p>
              <a:pPr>
                <a:defRPr sz="1400"/>
              </a:pPr>
              <a:endParaRPr sz="3500">
                <a:solidFill>
                  <a:srgbClr val="002060"/>
                </a:solidFill>
                <a:latin typeface="方正楷体_GB2312" panose="02000000000000000000" charset="-122"/>
                <a:ea typeface="方正楷体_GB2312" panose="02000000000000000000" charset="-122"/>
              </a:endParaRPr>
            </a:p>
          </p:txBody>
        </p:sp>
      </p:grpSp>
      <p:grpSp>
        <p:nvGrpSpPr>
          <p:cNvPr id="2" name="组合 7"/>
          <p:cNvGrpSpPr/>
          <p:nvPr/>
        </p:nvGrpSpPr>
        <p:grpSpPr>
          <a:xfrm>
            <a:off x="1907317" y="5806344"/>
            <a:ext cx="6791325" cy="877577"/>
            <a:chOff x="0" y="-1"/>
            <a:chExt cx="8578500" cy="1108516"/>
          </a:xfrm>
        </p:grpSpPr>
        <p:sp>
          <p:nvSpPr>
            <p:cNvPr id="3" name="椭圆 28"/>
            <p:cNvSpPr/>
            <p:nvPr/>
          </p:nvSpPr>
          <p:spPr>
            <a:xfrm>
              <a:off x="0" y="-1"/>
              <a:ext cx="1108515" cy="1108516"/>
            </a:xfrm>
            <a:prstGeom prst="ellipse">
              <a:avLst/>
            </a:prstGeom>
            <a:solidFill>
              <a:srgbClr val="808080"/>
            </a:solidFill>
            <a:ln w="12700" cap="flat">
              <a:noFill/>
              <a:miter lim="400000"/>
            </a:ln>
            <a:effectLst/>
          </p:spPr>
          <p:txBody>
            <a:bodyPr wrap="square" lIns="45719" tIns="45719" rIns="45719" bIns="45719" numCol="1" anchor="ctr">
              <a:noAutofit/>
            </a:bodyPr>
            <a:lstStyle/>
            <a:p>
              <a:pPr algn="ctr">
                <a:defRPr sz="1400"/>
              </a:pPr>
              <a:endParaRPr>
                <a:solidFill>
                  <a:srgbClr val="002060"/>
                </a:solidFill>
                <a:latin typeface="方正楷体_GB2312" panose="02000000000000000000" charset="-122"/>
                <a:ea typeface="方正楷体_GB2312" panose="02000000000000000000" charset="-122"/>
              </a:endParaRPr>
            </a:p>
          </p:txBody>
        </p:sp>
        <p:sp>
          <p:nvSpPr>
            <p:cNvPr id="4" name="椭圆 29"/>
            <p:cNvSpPr/>
            <p:nvPr/>
          </p:nvSpPr>
          <p:spPr>
            <a:xfrm>
              <a:off x="122257" y="102345"/>
              <a:ext cx="864001" cy="864001"/>
            </a:xfrm>
            <a:prstGeom prst="ellipse">
              <a:avLst/>
            </a:prstGeom>
            <a:gradFill flip="none" rotWithShape="1">
              <a:gsLst>
                <a:gs pos="0">
                  <a:srgbClr val="CCCCCC"/>
                </a:gs>
                <a:gs pos="100000">
                  <a:srgbClr val="FCFCFC"/>
                </a:gs>
              </a:gsLst>
              <a:lin ang="4200000" scaled="0"/>
            </a:gradFill>
            <a:ln w="12700" cap="flat">
              <a:solidFill>
                <a:srgbClr val="ECECEC"/>
              </a:solidFill>
              <a:prstDash val="solid"/>
              <a:round/>
            </a:ln>
            <a:effectLst>
              <a:outerShdw blurRad="254000" dist="127000" dir="4200000" rotWithShape="0">
                <a:srgbClr val="000000">
                  <a:alpha val="34000"/>
                </a:srgbClr>
              </a:outerShdw>
            </a:effectLst>
          </p:spPr>
          <p:txBody>
            <a:bodyPr wrap="square" lIns="45719" tIns="45719" rIns="45719" bIns="45719" numCol="1" anchor="ctr">
              <a:noAutofit/>
            </a:bodyPr>
            <a:lstStyle/>
            <a:p>
              <a:pPr algn="ctr">
                <a:defRPr sz="1400"/>
              </a:pPr>
              <a:endParaRPr>
                <a:solidFill>
                  <a:srgbClr val="002060"/>
                </a:solidFill>
                <a:latin typeface="方正楷体_GB2312" panose="02000000000000000000" charset="-122"/>
                <a:ea typeface="方正楷体_GB2312" panose="02000000000000000000" charset="-122"/>
              </a:endParaRPr>
            </a:p>
          </p:txBody>
        </p:sp>
        <p:sp>
          <p:nvSpPr>
            <p:cNvPr id="5" name="椭圆 30"/>
            <p:cNvSpPr/>
            <p:nvPr/>
          </p:nvSpPr>
          <p:spPr>
            <a:xfrm>
              <a:off x="230988" y="230988"/>
              <a:ext cx="646539" cy="646539"/>
            </a:xfrm>
            <a:prstGeom prst="ellipse">
              <a:avLst/>
            </a:prstGeom>
            <a:solidFill>
              <a:srgbClr val="4BC1DC"/>
            </a:solidFill>
            <a:ln w="12700" cap="flat">
              <a:noFill/>
              <a:miter lim="400000"/>
            </a:ln>
            <a:effectLst/>
          </p:spPr>
          <p:txBody>
            <a:bodyPr wrap="square" lIns="45719" tIns="45719" rIns="45719" bIns="45719" numCol="1" anchor="ctr">
              <a:noAutofit/>
            </a:bodyPr>
            <a:lstStyle/>
            <a:p>
              <a:pPr algn="ctr">
                <a:defRPr sz="1400"/>
              </a:pPr>
              <a:endParaRPr>
                <a:solidFill>
                  <a:srgbClr val="002060"/>
                </a:solidFill>
                <a:latin typeface="方正楷体_GB2312" panose="02000000000000000000" charset="-122"/>
                <a:ea typeface="方正楷体_GB2312" panose="02000000000000000000" charset="-122"/>
              </a:endParaRPr>
            </a:p>
          </p:txBody>
        </p:sp>
        <p:sp>
          <p:nvSpPr>
            <p:cNvPr id="6" name="TextBox 12"/>
            <p:cNvSpPr txBox="1"/>
            <p:nvPr/>
          </p:nvSpPr>
          <p:spPr>
            <a:xfrm>
              <a:off x="1235240" y="118710"/>
              <a:ext cx="7343260" cy="657725"/>
            </a:xfrm>
            <a:prstGeom prst="rect">
              <a:avLst/>
            </a:prstGeom>
            <a:noFill/>
            <a:ln w="12700" cap="flat">
              <a:noFill/>
              <a:miter lim="400000"/>
            </a:ln>
            <a:effectLst/>
          </p:spPr>
          <p:txBody>
            <a:bodyPr wrap="square" lIns="45719" tIns="45719" rIns="45719" bIns="45719" numCol="1" anchor="t">
              <a:spAutoFit/>
            </a:bodyPr>
            <a:lstStyle>
              <a:lvl1pPr>
                <a:defRPr sz="2800" b="1">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zh-CN" dirty="0">
                  <a:solidFill>
                    <a:srgbClr val="19293D"/>
                  </a:solidFill>
                </a:rPr>
                <a:t>四</a:t>
              </a:r>
              <a:r>
                <a:rPr dirty="0" smtClean="0">
                  <a:solidFill>
                    <a:srgbClr val="19293D"/>
                  </a:solidFill>
                </a:rPr>
                <a:t>、</a:t>
              </a:r>
              <a:r>
                <a:rPr lang="zh-CN" altLang="en-US" dirty="0" smtClean="0">
                  <a:solidFill>
                    <a:srgbClr val="19293D"/>
                  </a:solidFill>
                  <a:sym typeface="+mn-ea"/>
                </a:rPr>
                <a:t>电子招标</a:t>
              </a:r>
              <a:r>
                <a:rPr lang="zh-CN" altLang="en-US" dirty="0" smtClean="0">
                  <a:solidFill>
                    <a:srgbClr val="19293D"/>
                  </a:solidFill>
                </a:rPr>
                <a:t>中需要注意事项</a:t>
              </a:r>
              <a:endParaRPr dirty="0">
                <a:solidFill>
                  <a:srgbClr val="19293D"/>
                </a:solidFill>
              </a:endParaRPr>
            </a:p>
          </p:txBody>
        </p:sp>
        <p:sp>
          <p:nvSpPr>
            <p:cNvPr id="8" name="直接连接符 32"/>
            <p:cNvSpPr/>
            <p:nvPr/>
          </p:nvSpPr>
          <p:spPr>
            <a:xfrm>
              <a:off x="1108514" y="783493"/>
              <a:ext cx="6269235" cy="1"/>
            </a:xfrm>
            <a:prstGeom prst="line">
              <a:avLst/>
            </a:prstGeom>
            <a:noFill/>
            <a:ln w="9525" cap="flat">
              <a:solidFill>
                <a:srgbClr val="808080"/>
              </a:solidFill>
              <a:prstDash val="solid"/>
              <a:round/>
            </a:ln>
            <a:effectLst/>
          </p:spPr>
          <p:txBody>
            <a:bodyPr wrap="square" lIns="45719" tIns="45719" rIns="45719" bIns="45719" numCol="1" anchor="t">
              <a:noAutofit/>
            </a:bodyPr>
            <a:lstStyle/>
            <a:p>
              <a:endParaRPr>
                <a:solidFill>
                  <a:srgbClr val="002060"/>
                </a:solidFill>
                <a:latin typeface="方正楷体_GB2312" panose="02000000000000000000" charset="-122"/>
                <a:ea typeface="方正楷体_GB2312" panose="02000000000000000000" charset="-122"/>
              </a:endParaRPr>
            </a:p>
          </p:txBody>
        </p:sp>
        <p:sp>
          <p:nvSpPr>
            <p:cNvPr id="9" name="Freeform 17"/>
            <p:cNvSpPr/>
            <p:nvPr/>
          </p:nvSpPr>
          <p:spPr>
            <a:xfrm>
              <a:off x="465357" y="403600"/>
              <a:ext cx="177801" cy="310358"/>
            </a:xfrm>
            <a:custGeom>
              <a:avLst/>
              <a:gdLst/>
              <a:ahLst/>
              <a:cxnLst>
                <a:cxn ang="0">
                  <a:pos x="wd2" y="hd2"/>
                </a:cxn>
                <a:cxn ang="5400000">
                  <a:pos x="wd2" y="hd2"/>
                </a:cxn>
                <a:cxn ang="10800000">
                  <a:pos x="wd2" y="hd2"/>
                </a:cxn>
                <a:cxn ang="16200000">
                  <a:pos x="wd2" y="hd2"/>
                </a:cxn>
              </a:cxnLst>
              <a:rect l="0" t="0" r="r" b="b"/>
              <a:pathLst>
                <a:path w="21600" h="21600" extrusionOk="0">
                  <a:moveTo>
                    <a:pt x="0" y="7126"/>
                  </a:moveTo>
                  <a:lnTo>
                    <a:pt x="1543" y="7126"/>
                  </a:lnTo>
                  <a:lnTo>
                    <a:pt x="1543" y="11104"/>
                  </a:lnTo>
                  <a:lnTo>
                    <a:pt x="1929" y="12761"/>
                  </a:lnTo>
                  <a:lnTo>
                    <a:pt x="3279" y="14197"/>
                  </a:lnTo>
                  <a:lnTo>
                    <a:pt x="5207" y="15302"/>
                  </a:lnTo>
                  <a:lnTo>
                    <a:pt x="7907" y="16076"/>
                  </a:lnTo>
                  <a:lnTo>
                    <a:pt x="10800" y="16407"/>
                  </a:lnTo>
                  <a:lnTo>
                    <a:pt x="13693" y="16076"/>
                  </a:lnTo>
                  <a:lnTo>
                    <a:pt x="16200" y="15302"/>
                  </a:lnTo>
                  <a:lnTo>
                    <a:pt x="18129" y="14197"/>
                  </a:lnTo>
                  <a:lnTo>
                    <a:pt x="19479" y="12761"/>
                  </a:lnTo>
                  <a:lnTo>
                    <a:pt x="20057" y="11104"/>
                  </a:lnTo>
                  <a:lnTo>
                    <a:pt x="20057" y="7126"/>
                  </a:lnTo>
                  <a:lnTo>
                    <a:pt x="21600" y="7126"/>
                  </a:lnTo>
                  <a:lnTo>
                    <a:pt x="21600" y="11104"/>
                  </a:lnTo>
                  <a:lnTo>
                    <a:pt x="21021" y="12982"/>
                  </a:lnTo>
                  <a:lnTo>
                    <a:pt x="19671" y="14529"/>
                  </a:lnTo>
                  <a:lnTo>
                    <a:pt x="17550" y="15855"/>
                  </a:lnTo>
                  <a:lnTo>
                    <a:pt x="14657" y="16849"/>
                  </a:lnTo>
                  <a:lnTo>
                    <a:pt x="11571" y="17181"/>
                  </a:lnTo>
                  <a:lnTo>
                    <a:pt x="11571" y="20716"/>
                  </a:lnTo>
                  <a:lnTo>
                    <a:pt x="16971" y="20716"/>
                  </a:lnTo>
                  <a:lnTo>
                    <a:pt x="16971" y="21600"/>
                  </a:lnTo>
                  <a:lnTo>
                    <a:pt x="4629" y="21600"/>
                  </a:lnTo>
                  <a:lnTo>
                    <a:pt x="4629" y="20716"/>
                  </a:lnTo>
                  <a:lnTo>
                    <a:pt x="10029" y="20716"/>
                  </a:lnTo>
                  <a:lnTo>
                    <a:pt x="10029" y="17181"/>
                  </a:lnTo>
                  <a:lnTo>
                    <a:pt x="6750" y="16849"/>
                  </a:lnTo>
                  <a:lnTo>
                    <a:pt x="4050" y="15855"/>
                  </a:lnTo>
                  <a:lnTo>
                    <a:pt x="1929" y="14529"/>
                  </a:lnTo>
                  <a:lnTo>
                    <a:pt x="386" y="12982"/>
                  </a:lnTo>
                  <a:lnTo>
                    <a:pt x="0" y="11104"/>
                  </a:lnTo>
                  <a:lnTo>
                    <a:pt x="0" y="7126"/>
                  </a:lnTo>
                  <a:close/>
                  <a:moveTo>
                    <a:pt x="10800" y="0"/>
                  </a:moveTo>
                  <a:lnTo>
                    <a:pt x="13114" y="221"/>
                  </a:lnTo>
                  <a:lnTo>
                    <a:pt x="15043" y="994"/>
                  </a:lnTo>
                  <a:lnTo>
                    <a:pt x="16393" y="2099"/>
                  </a:lnTo>
                  <a:lnTo>
                    <a:pt x="16971" y="3536"/>
                  </a:lnTo>
                  <a:lnTo>
                    <a:pt x="16971" y="11104"/>
                  </a:lnTo>
                  <a:lnTo>
                    <a:pt x="16393" y="12430"/>
                  </a:lnTo>
                  <a:lnTo>
                    <a:pt x="15043" y="13535"/>
                  </a:lnTo>
                  <a:lnTo>
                    <a:pt x="13114" y="14308"/>
                  </a:lnTo>
                  <a:lnTo>
                    <a:pt x="10800" y="14639"/>
                  </a:lnTo>
                  <a:lnTo>
                    <a:pt x="8293" y="14308"/>
                  </a:lnTo>
                  <a:lnTo>
                    <a:pt x="6364" y="13535"/>
                  </a:lnTo>
                  <a:lnTo>
                    <a:pt x="5014" y="12430"/>
                  </a:lnTo>
                  <a:lnTo>
                    <a:pt x="4629" y="11104"/>
                  </a:lnTo>
                  <a:lnTo>
                    <a:pt x="4629" y="3536"/>
                  </a:lnTo>
                  <a:lnTo>
                    <a:pt x="5014" y="2099"/>
                  </a:lnTo>
                  <a:lnTo>
                    <a:pt x="6364" y="994"/>
                  </a:lnTo>
                  <a:lnTo>
                    <a:pt x="8293" y="221"/>
                  </a:lnTo>
                  <a:lnTo>
                    <a:pt x="10800" y="0"/>
                  </a:lnTo>
                  <a:close/>
                </a:path>
              </a:pathLst>
            </a:custGeom>
            <a:solidFill>
              <a:schemeClr val="accent3">
                <a:lumOff val="44000"/>
              </a:schemeClr>
            </a:solidFill>
            <a:ln w="3175" cap="flat">
              <a:solidFill>
                <a:schemeClr val="accent3">
                  <a:lumOff val="44000"/>
                </a:schemeClr>
              </a:solidFill>
              <a:prstDash val="solid"/>
              <a:round/>
            </a:ln>
            <a:effectLst/>
          </p:spPr>
          <p:txBody>
            <a:bodyPr wrap="square" lIns="45719" tIns="45719" rIns="45719" bIns="45719" numCol="1" anchor="t">
              <a:noAutofit/>
            </a:bodyPr>
            <a:lstStyle/>
            <a:p>
              <a:pPr>
                <a:defRPr sz="1400"/>
              </a:pPr>
              <a:endParaRPr>
                <a:solidFill>
                  <a:srgbClr val="002060"/>
                </a:solidFill>
                <a:latin typeface="方正楷体_GB2312" panose="02000000000000000000" charset="-122"/>
                <a:ea typeface="方正楷体_GB2312" panose="02000000000000000000" charset="-122"/>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1" name="右箭头 53"/>
          <p:cNvSpPr/>
          <p:nvPr/>
        </p:nvSpPr>
        <p:spPr>
          <a:xfrm>
            <a:off x="2684780" y="3093085"/>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lstStyle/>
          <a:p>
            <a:pPr algn="ctr" defTabSz="1219200">
              <a:defRPr sz="2400">
                <a:solidFill>
                  <a:schemeClr val="accent3">
                    <a:lumOff val="44000"/>
                  </a:schemeClr>
                </a:solidFill>
                <a:latin typeface="+mj-lt"/>
                <a:ea typeface="+mj-ea"/>
                <a:cs typeface="+mj-cs"/>
                <a:sym typeface="Calibri" panose="020F0502020204030204"/>
              </a:defRPr>
            </a:pPr>
            <a:endParaRPr sz="3500"/>
          </a:p>
        </p:txBody>
      </p:sp>
      <p:grpSp>
        <p:nvGrpSpPr>
          <p:cNvPr id="13" name="组合 26"/>
          <p:cNvGrpSpPr/>
          <p:nvPr/>
        </p:nvGrpSpPr>
        <p:grpSpPr>
          <a:xfrm>
            <a:off x="347980" y="425288"/>
            <a:ext cx="2652917" cy="711200"/>
            <a:chOff x="51469" y="103725"/>
            <a:chExt cx="2666918" cy="711199"/>
          </a:xfrm>
        </p:grpSpPr>
        <p:sp>
          <p:nvSpPr>
            <p:cNvPr id="14" name="矩形 3"/>
            <p:cNvSpPr txBox="1"/>
            <p:nvPr/>
          </p:nvSpPr>
          <p:spPr>
            <a:xfrm>
              <a:off x="721624" y="103725"/>
              <a:ext cx="1996763"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defRPr>
                  <a:latin typeface="Arial" panose="020B0604020202020204"/>
                  <a:ea typeface="Arial" panose="020B0604020202020204"/>
                  <a:cs typeface="Arial" panose="020B0604020202020204"/>
                  <a:sym typeface="Arial" panose="020B0604020202020204"/>
                </a:defRPr>
              </a:pPr>
              <a:r>
                <a:rPr lang="zh-CN"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扫码登录</a:t>
              </a:r>
              <a:endParaRPr 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sp>
        <p:nvSpPr>
          <p:cNvPr id="2" name="右箭头 53"/>
          <p:cNvSpPr/>
          <p:nvPr/>
        </p:nvSpPr>
        <p:spPr>
          <a:xfrm>
            <a:off x="6280150" y="3150870"/>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p>
            <a:pPr algn="ctr" defTabSz="1219200">
              <a:defRPr sz="2400">
                <a:solidFill>
                  <a:schemeClr val="accent3">
                    <a:lumOff val="44000"/>
                  </a:schemeClr>
                </a:solidFill>
                <a:latin typeface="+mj-lt"/>
                <a:ea typeface="+mj-ea"/>
                <a:cs typeface="+mj-cs"/>
                <a:sym typeface="Calibri" panose="020F0502020204030204"/>
              </a:defRPr>
            </a:pPr>
            <a:endParaRPr sz="3500"/>
          </a:p>
        </p:txBody>
      </p:sp>
      <p:pic>
        <p:nvPicPr>
          <p:cNvPr id="52" name="图片 11"/>
          <p:cNvPicPr/>
          <p:nvPr/>
        </p:nvPicPr>
        <p:blipFill>
          <a:blip r:embed="rId1"/>
          <a:stretch>
            <a:fillRect/>
          </a:stretch>
        </p:blipFill>
        <p:spPr>
          <a:xfrm>
            <a:off x="566420" y="1569720"/>
            <a:ext cx="1684020" cy="4438015"/>
          </a:xfrm>
          <a:prstGeom prst="rect">
            <a:avLst/>
          </a:prstGeom>
          <a:noFill/>
          <a:ln>
            <a:noFill/>
          </a:ln>
        </p:spPr>
      </p:pic>
      <p:pic>
        <p:nvPicPr>
          <p:cNvPr id="10" name="IM 35"/>
          <p:cNvPicPr/>
          <p:nvPr/>
        </p:nvPicPr>
        <p:blipFill>
          <a:blip r:embed="rId2"/>
          <a:stretch>
            <a:fillRect/>
          </a:stretch>
        </p:blipFill>
        <p:spPr>
          <a:xfrm>
            <a:off x="3995420" y="1569720"/>
            <a:ext cx="1680845" cy="4438015"/>
          </a:xfrm>
          <a:prstGeom prst="rect">
            <a:avLst/>
          </a:prstGeom>
          <a:noFill/>
          <a:ln>
            <a:noFill/>
          </a:ln>
        </p:spPr>
      </p:pic>
      <p:pic>
        <p:nvPicPr>
          <p:cNvPr id="9" name="IM 36"/>
          <p:cNvPicPr/>
          <p:nvPr/>
        </p:nvPicPr>
        <p:blipFill>
          <a:blip r:embed="rId3"/>
          <a:stretch>
            <a:fillRect/>
          </a:stretch>
        </p:blipFill>
        <p:spPr>
          <a:xfrm>
            <a:off x="7348855" y="1493520"/>
            <a:ext cx="1705610" cy="4514215"/>
          </a:xfrm>
          <a:prstGeom prst="rect">
            <a:avLst/>
          </a:prstGeom>
          <a:noFill/>
          <a:ln>
            <a:noFill/>
          </a:ln>
        </p:spPr>
      </p:pic>
      <p:sp>
        <p:nvSpPr>
          <p:cNvPr id="6" name="矩形 5"/>
          <p:cNvSpPr/>
          <p:nvPr/>
        </p:nvSpPr>
        <p:spPr>
          <a:xfrm>
            <a:off x="0" y="5972714"/>
            <a:ext cx="9963564" cy="751582"/>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65"/>
          </a:p>
        </p:txBody>
      </p:sp>
      <p:sp>
        <p:nvSpPr>
          <p:cNvPr id="7" name="文本框 6"/>
          <p:cNvSpPr txBox="1"/>
          <p:nvPr/>
        </p:nvSpPr>
        <p:spPr>
          <a:xfrm>
            <a:off x="179197" y="6018418"/>
            <a:ext cx="9632461" cy="594995"/>
          </a:xfrm>
          <a:prstGeom prst="rect">
            <a:avLst/>
          </a:prstGeom>
          <a:noFill/>
        </p:spPr>
        <p:txBody>
          <a:bodyPr wrap="square" rtlCol="0">
            <a:spAutoFit/>
          </a:bodyPr>
          <a:p>
            <a:pPr algn="ctr"/>
            <a:r>
              <a:rPr lang="zh-CN" altLang="en-US" sz="1635" b="1" dirty="0">
                <a:solidFill>
                  <a:schemeClr val="bg1"/>
                </a:solidFill>
                <a:latin typeface="微软雅黑" panose="020B0503020204020204" pitchFamily="34" charset="-122"/>
                <a:ea typeface="微软雅黑" panose="020B0503020204020204" pitchFamily="34" charset="-122"/>
              </a:rPr>
              <a:t>使用电子营业执照软件扫描非登录二维码，跳转电子投标功能页面，点击“扫码登录”，选择需要的企业，点击“确认登录”，即可在电脑端登录该单位</a:t>
            </a:r>
            <a:endParaRPr lang="zh-CN" altLang="en-US" sz="1635"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1" name="右箭头 53"/>
          <p:cNvSpPr/>
          <p:nvPr/>
        </p:nvSpPr>
        <p:spPr>
          <a:xfrm>
            <a:off x="1991360" y="3093720"/>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lstStyle/>
          <a:p>
            <a:pPr algn="ctr" defTabSz="1219200">
              <a:defRPr sz="2400">
                <a:solidFill>
                  <a:schemeClr val="accent3">
                    <a:lumOff val="44000"/>
                  </a:schemeClr>
                </a:solidFill>
                <a:latin typeface="+mj-lt"/>
                <a:ea typeface="+mj-ea"/>
                <a:cs typeface="+mj-cs"/>
                <a:sym typeface="Calibri" panose="020F0502020204030204"/>
              </a:defRPr>
            </a:pPr>
            <a:endParaRPr sz="3500"/>
          </a:p>
        </p:txBody>
      </p:sp>
      <p:grpSp>
        <p:nvGrpSpPr>
          <p:cNvPr id="13" name="组合 26"/>
          <p:cNvGrpSpPr/>
          <p:nvPr/>
        </p:nvGrpSpPr>
        <p:grpSpPr>
          <a:xfrm>
            <a:off x="347980" y="425288"/>
            <a:ext cx="2652917" cy="711200"/>
            <a:chOff x="51469" y="103725"/>
            <a:chExt cx="2666918" cy="711199"/>
          </a:xfrm>
        </p:grpSpPr>
        <p:sp>
          <p:nvSpPr>
            <p:cNvPr id="14" name="矩形 3"/>
            <p:cNvSpPr txBox="1"/>
            <p:nvPr/>
          </p:nvSpPr>
          <p:spPr>
            <a:xfrm>
              <a:off x="721624" y="103725"/>
              <a:ext cx="1996763"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defRPr>
                  <a:latin typeface="Arial" panose="020B0604020202020204"/>
                  <a:ea typeface="Arial" panose="020B0604020202020204"/>
                  <a:cs typeface="Arial" panose="020B0604020202020204"/>
                  <a:sym typeface="Arial" panose="020B0604020202020204"/>
                </a:defRPr>
              </a:pPr>
              <a:r>
                <a:rPr lang="zh-CN"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扫码签章</a:t>
              </a:r>
              <a:endParaRPr lang="en-US" altLang="zh-CN"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sp>
        <p:nvSpPr>
          <p:cNvPr id="2" name="右箭头 53"/>
          <p:cNvSpPr/>
          <p:nvPr/>
        </p:nvSpPr>
        <p:spPr>
          <a:xfrm>
            <a:off x="7425055" y="3322320"/>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p>
            <a:pPr algn="ctr" defTabSz="1219200">
              <a:defRPr sz="2400">
                <a:solidFill>
                  <a:schemeClr val="accent3">
                    <a:lumOff val="44000"/>
                  </a:schemeClr>
                </a:solidFill>
                <a:latin typeface="+mj-lt"/>
                <a:ea typeface="+mj-ea"/>
                <a:cs typeface="+mj-cs"/>
                <a:sym typeface="Calibri" panose="020F0502020204030204"/>
              </a:defRPr>
            </a:pPr>
            <a:endParaRPr sz="3500"/>
          </a:p>
        </p:txBody>
      </p:sp>
      <p:sp>
        <p:nvSpPr>
          <p:cNvPr id="3" name="矩形 2"/>
          <p:cNvSpPr/>
          <p:nvPr/>
        </p:nvSpPr>
        <p:spPr>
          <a:xfrm>
            <a:off x="0" y="6048279"/>
            <a:ext cx="9963564" cy="751582"/>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65"/>
          </a:p>
        </p:txBody>
      </p:sp>
      <p:sp>
        <p:nvSpPr>
          <p:cNvPr id="4" name="文本框 3"/>
          <p:cNvSpPr txBox="1"/>
          <p:nvPr/>
        </p:nvSpPr>
        <p:spPr>
          <a:xfrm>
            <a:off x="179197" y="6093983"/>
            <a:ext cx="9632461" cy="594995"/>
          </a:xfrm>
          <a:prstGeom prst="rect">
            <a:avLst/>
          </a:prstGeom>
          <a:noFill/>
        </p:spPr>
        <p:txBody>
          <a:bodyPr wrap="square" rtlCol="0">
            <a:spAutoFit/>
          </a:bodyPr>
          <a:p>
            <a:pPr algn="l"/>
            <a:r>
              <a:rPr lang="zh-CN" altLang="en-US" sz="1635" b="1" dirty="0">
                <a:solidFill>
                  <a:schemeClr val="bg1"/>
                </a:solidFill>
                <a:latin typeface="微软雅黑" panose="020B0503020204020204" pitchFamily="34" charset="-122"/>
                <a:ea typeface="微软雅黑" panose="020B0503020204020204" pitchFamily="34" charset="-122"/>
              </a:rPr>
              <a:t>用电子营业执照小程序或APP的“扫一扫”扫描电子投标系统中的签章二维码。展示签章任务具体信息，并点击“确认签名”完成电子签章。</a:t>
            </a:r>
            <a:endParaRPr lang="zh-CN" altLang="en-US" sz="1635" b="1" dirty="0">
              <a:solidFill>
                <a:schemeClr val="bg1"/>
              </a:solidFill>
              <a:latin typeface="微软雅黑" panose="020B0503020204020204" pitchFamily="34" charset="-122"/>
              <a:ea typeface="微软雅黑" panose="020B0503020204020204" pitchFamily="34" charset="-122"/>
            </a:endParaRPr>
          </a:p>
        </p:txBody>
      </p:sp>
      <p:pic>
        <p:nvPicPr>
          <p:cNvPr id="92" name="图片 91"/>
          <p:cNvPicPr/>
          <p:nvPr/>
        </p:nvPicPr>
        <p:blipFill>
          <a:blip r:embed="rId1"/>
          <a:stretch>
            <a:fillRect/>
          </a:stretch>
        </p:blipFill>
        <p:spPr>
          <a:xfrm>
            <a:off x="108267" y="1417320"/>
            <a:ext cx="1912620" cy="4143375"/>
          </a:xfrm>
          <a:prstGeom prst="rect">
            <a:avLst/>
          </a:prstGeom>
          <a:noFill/>
          <a:ln>
            <a:noFill/>
          </a:ln>
        </p:spPr>
      </p:pic>
      <p:pic>
        <p:nvPicPr>
          <p:cNvPr id="34" name="IM 95"/>
          <p:cNvPicPr/>
          <p:nvPr/>
        </p:nvPicPr>
        <p:blipFill>
          <a:blip r:embed="rId2"/>
          <a:stretch>
            <a:fillRect/>
          </a:stretch>
        </p:blipFill>
        <p:spPr>
          <a:xfrm>
            <a:off x="2857182" y="1376045"/>
            <a:ext cx="1906270" cy="4133215"/>
          </a:xfrm>
          <a:prstGeom prst="rect">
            <a:avLst/>
          </a:prstGeom>
          <a:noFill/>
          <a:ln>
            <a:noFill/>
          </a:ln>
        </p:spPr>
      </p:pic>
      <p:pic>
        <p:nvPicPr>
          <p:cNvPr id="38" name="IM 102"/>
          <p:cNvPicPr/>
          <p:nvPr/>
        </p:nvPicPr>
        <p:blipFill>
          <a:blip r:embed="rId3"/>
          <a:stretch>
            <a:fillRect/>
          </a:stretch>
        </p:blipFill>
        <p:spPr>
          <a:xfrm>
            <a:off x="5516880" y="1401445"/>
            <a:ext cx="1985010" cy="4192270"/>
          </a:xfrm>
          <a:prstGeom prst="rect">
            <a:avLst/>
          </a:prstGeom>
          <a:noFill/>
          <a:ln>
            <a:noFill/>
          </a:ln>
        </p:spPr>
      </p:pic>
      <p:pic>
        <p:nvPicPr>
          <p:cNvPr id="39" name="图片 95"/>
          <p:cNvPicPr/>
          <p:nvPr/>
        </p:nvPicPr>
        <p:blipFill>
          <a:blip r:embed="rId4"/>
          <a:stretch>
            <a:fillRect/>
          </a:stretch>
        </p:blipFill>
        <p:spPr>
          <a:xfrm>
            <a:off x="8232775" y="1427480"/>
            <a:ext cx="1746250" cy="4133850"/>
          </a:xfrm>
          <a:prstGeom prst="rect">
            <a:avLst/>
          </a:prstGeom>
          <a:noFill/>
          <a:ln>
            <a:noFill/>
          </a:ln>
        </p:spPr>
      </p:pic>
      <p:sp>
        <p:nvSpPr>
          <p:cNvPr id="5" name="右箭头 53"/>
          <p:cNvSpPr/>
          <p:nvPr/>
        </p:nvSpPr>
        <p:spPr>
          <a:xfrm>
            <a:off x="4758055" y="3174365"/>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p>
            <a:pPr algn="ctr" defTabSz="1219200">
              <a:defRPr sz="2400">
                <a:solidFill>
                  <a:schemeClr val="accent3">
                    <a:lumOff val="44000"/>
                  </a:schemeClr>
                </a:solidFill>
                <a:latin typeface="+mj-lt"/>
                <a:ea typeface="+mj-ea"/>
                <a:cs typeface="+mj-cs"/>
                <a:sym typeface="Calibri" panose="020F0502020204030204"/>
              </a:defRPr>
            </a:pPr>
            <a:endParaRPr sz="35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1" name="右箭头 53"/>
          <p:cNvSpPr/>
          <p:nvPr/>
        </p:nvSpPr>
        <p:spPr>
          <a:xfrm>
            <a:off x="2595880" y="3093720"/>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lstStyle/>
          <a:p>
            <a:pPr algn="ctr" defTabSz="1219200">
              <a:defRPr sz="2400">
                <a:solidFill>
                  <a:schemeClr val="accent3">
                    <a:lumOff val="44000"/>
                  </a:schemeClr>
                </a:solidFill>
                <a:latin typeface="+mj-lt"/>
                <a:ea typeface="+mj-ea"/>
                <a:cs typeface="+mj-cs"/>
                <a:sym typeface="Calibri" panose="020F0502020204030204"/>
              </a:defRPr>
            </a:pPr>
            <a:endParaRPr sz="3500"/>
          </a:p>
        </p:txBody>
      </p:sp>
      <p:grpSp>
        <p:nvGrpSpPr>
          <p:cNvPr id="13" name="组合 26"/>
          <p:cNvGrpSpPr/>
          <p:nvPr/>
        </p:nvGrpSpPr>
        <p:grpSpPr>
          <a:xfrm>
            <a:off x="347980" y="425288"/>
            <a:ext cx="2652917" cy="711200"/>
            <a:chOff x="51469" y="103725"/>
            <a:chExt cx="2666918" cy="711199"/>
          </a:xfrm>
        </p:grpSpPr>
        <p:sp>
          <p:nvSpPr>
            <p:cNvPr id="14" name="矩形 3"/>
            <p:cNvSpPr txBox="1"/>
            <p:nvPr/>
          </p:nvSpPr>
          <p:spPr>
            <a:xfrm>
              <a:off x="721624" y="103725"/>
              <a:ext cx="1996763"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defRPr>
                  <a:latin typeface="Arial" panose="020B0604020202020204"/>
                  <a:ea typeface="Arial" panose="020B0604020202020204"/>
                  <a:cs typeface="Arial" panose="020B0604020202020204"/>
                  <a:sym typeface="Arial" panose="020B0604020202020204"/>
                </a:defRPr>
              </a:pPr>
              <a:r>
                <a:rPr lang="zh-CN" altLang="en-US"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备份流程</a:t>
              </a:r>
              <a:endParaRPr lang="zh-CN" altLang="en-US"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sp>
        <p:nvSpPr>
          <p:cNvPr id="3" name="矩形 2"/>
          <p:cNvSpPr/>
          <p:nvPr/>
        </p:nvSpPr>
        <p:spPr>
          <a:xfrm>
            <a:off x="0" y="6048279"/>
            <a:ext cx="9963564" cy="751582"/>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65"/>
          </a:p>
        </p:txBody>
      </p:sp>
      <p:sp>
        <p:nvSpPr>
          <p:cNvPr id="5" name="右箭头 53"/>
          <p:cNvSpPr/>
          <p:nvPr/>
        </p:nvSpPr>
        <p:spPr>
          <a:xfrm>
            <a:off x="5664835" y="3174365"/>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p>
            <a:pPr algn="ctr" defTabSz="1219200">
              <a:defRPr sz="2400">
                <a:solidFill>
                  <a:schemeClr val="accent3">
                    <a:lumOff val="44000"/>
                  </a:schemeClr>
                </a:solidFill>
                <a:latin typeface="+mj-lt"/>
                <a:ea typeface="+mj-ea"/>
                <a:cs typeface="+mj-cs"/>
                <a:sym typeface="Calibri" panose="020F0502020204030204"/>
              </a:defRPr>
            </a:pPr>
            <a:endParaRPr sz="3500"/>
          </a:p>
        </p:txBody>
      </p:sp>
      <p:pic>
        <p:nvPicPr>
          <p:cNvPr id="84" name="图片 65"/>
          <p:cNvPicPr/>
          <p:nvPr/>
        </p:nvPicPr>
        <p:blipFill>
          <a:blip r:embed="rId1"/>
          <a:stretch>
            <a:fillRect/>
          </a:stretch>
        </p:blipFill>
        <p:spPr>
          <a:xfrm>
            <a:off x="491172" y="1530032"/>
            <a:ext cx="1998980" cy="4124960"/>
          </a:xfrm>
          <a:prstGeom prst="rect">
            <a:avLst/>
          </a:prstGeom>
          <a:noFill/>
          <a:ln>
            <a:noFill/>
          </a:ln>
        </p:spPr>
      </p:pic>
      <p:pic>
        <p:nvPicPr>
          <p:cNvPr id="30" name="IM 118"/>
          <p:cNvPicPr/>
          <p:nvPr/>
        </p:nvPicPr>
        <p:blipFill>
          <a:blip r:embed="rId2"/>
          <a:stretch>
            <a:fillRect/>
          </a:stretch>
        </p:blipFill>
        <p:spPr>
          <a:xfrm>
            <a:off x="3596957" y="1417002"/>
            <a:ext cx="1995170" cy="4114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1" name="右箭头 53"/>
          <p:cNvSpPr/>
          <p:nvPr/>
        </p:nvSpPr>
        <p:spPr>
          <a:xfrm>
            <a:off x="3502660" y="3093720"/>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lstStyle/>
          <a:p>
            <a:pPr algn="ctr" defTabSz="1219200">
              <a:defRPr sz="2400">
                <a:solidFill>
                  <a:schemeClr val="accent3">
                    <a:lumOff val="44000"/>
                  </a:schemeClr>
                </a:solidFill>
                <a:latin typeface="+mj-lt"/>
                <a:ea typeface="+mj-ea"/>
                <a:cs typeface="+mj-cs"/>
                <a:sym typeface="Calibri" panose="020F0502020204030204"/>
              </a:defRPr>
            </a:pPr>
            <a:endParaRPr sz="3500"/>
          </a:p>
        </p:txBody>
      </p:sp>
      <p:grpSp>
        <p:nvGrpSpPr>
          <p:cNvPr id="13" name="组合 26"/>
          <p:cNvGrpSpPr/>
          <p:nvPr/>
        </p:nvGrpSpPr>
        <p:grpSpPr>
          <a:xfrm>
            <a:off x="347980" y="425288"/>
            <a:ext cx="2652917" cy="711200"/>
            <a:chOff x="51469" y="103725"/>
            <a:chExt cx="2666918" cy="711199"/>
          </a:xfrm>
        </p:grpSpPr>
        <p:sp>
          <p:nvSpPr>
            <p:cNvPr id="14" name="矩形 3"/>
            <p:cNvSpPr txBox="1"/>
            <p:nvPr/>
          </p:nvSpPr>
          <p:spPr>
            <a:xfrm>
              <a:off x="721624" y="103725"/>
              <a:ext cx="1996763"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defRPr>
                  <a:latin typeface="Arial" panose="020B0604020202020204"/>
                  <a:ea typeface="Arial" panose="020B0604020202020204"/>
                  <a:cs typeface="Arial" panose="020B0604020202020204"/>
                  <a:sym typeface="Arial" panose="020B0604020202020204"/>
                </a:defRPr>
              </a:pPr>
              <a:r>
                <a:rPr lang="zh-CN" altLang="en-US"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备份流程</a:t>
              </a:r>
              <a:endParaRPr lang="zh-CN" altLang="en-US"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sp>
        <p:nvSpPr>
          <p:cNvPr id="3" name="矩形 2"/>
          <p:cNvSpPr/>
          <p:nvPr/>
        </p:nvSpPr>
        <p:spPr>
          <a:xfrm>
            <a:off x="0" y="6048279"/>
            <a:ext cx="9963564" cy="751582"/>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65"/>
          </a:p>
        </p:txBody>
      </p:sp>
      <p:pic>
        <p:nvPicPr>
          <p:cNvPr id="114" name="图片 3"/>
          <p:cNvPicPr>
            <a:picLocks noChangeAspect="1"/>
          </p:cNvPicPr>
          <p:nvPr/>
        </p:nvPicPr>
        <p:blipFill>
          <a:blip r:embed="rId1"/>
          <a:stretch>
            <a:fillRect/>
          </a:stretch>
        </p:blipFill>
        <p:spPr>
          <a:xfrm>
            <a:off x="4445635" y="1493837"/>
            <a:ext cx="1882775" cy="3846830"/>
          </a:xfrm>
          <a:prstGeom prst="rect">
            <a:avLst/>
          </a:prstGeom>
          <a:noFill/>
          <a:ln>
            <a:noFill/>
          </a:ln>
        </p:spPr>
      </p:pic>
      <p:pic>
        <p:nvPicPr>
          <p:cNvPr id="2" name="图片 66"/>
          <p:cNvPicPr/>
          <p:nvPr/>
        </p:nvPicPr>
        <p:blipFill>
          <a:blip r:embed="rId2"/>
          <a:stretch>
            <a:fillRect/>
          </a:stretch>
        </p:blipFill>
        <p:spPr>
          <a:xfrm>
            <a:off x="262255" y="1446530"/>
            <a:ext cx="3111500" cy="390588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1" name="右箭头 53"/>
          <p:cNvSpPr/>
          <p:nvPr/>
        </p:nvSpPr>
        <p:spPr>
          <a:xfrm>
            <a:off x="2595880" y="3093720"/>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lstStyle/>
          <a:p>
            <a:pPr algn="ctr" defTabSz="1219200">
              <a:defRPr sz="2400">
                <a:solidFill>
                  <a:schemeClr val="accent3">
                    <a:lumOff val="44000"/>
                  </a:schemeClr>
                </a:solidFill>
                <a:latin typeface="+mj-lt"/>
                <a:ea typeface="+mj-ea"/>
                <a:cs typeface="+mj-cs"/>
                <a:sym typeface="Calibri" panose="020F0502020204030204"/>
              </a:defRPr>
            </a:pPr>
            <a:endParaRPr sz="3500"/>
          </a:p>
        </p:txBody>
      </p:sp>
      <p:grpSp>
        <p:nvGrpSpPr>
          <p:cNvPr id="13" name="组合 26"/>
          <p:cNvGrpSpPr/>
          <p:nvPr/>
        </p:nvGrpSpPr>
        <p:grpSpPr>
          <a:xfrm>
            <a:off x="347980" y="425288"/>
            <a:ext cx="2652917" cy="711200"/>
            <a:chOff x="51469" y="103725"/>
            <a:chExt cx="2666918" cy="711199"/>
          </a:xfrm>
        </p:grpSpPr>
        <p:sp>
          <p:nvSpPr>
            <p:cNvPr id="14" name="矩形 3"/>
            <p:cNvSpPr txBox="1"/>
            <p:nvPr/>
          </p:nvSpPr>
          <p:spPr>
            <a:xfrm>
              <a:off x="721624" y="103725"/>
              <a:ext cx="1996763"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defRPr>
                  <a:latin typeface="Arial" panose="020B0604020202020204"/>
                  <a:ea typeface="Arial" panose="020B0604020202020204"/>
                  <a:cs typeface="Arial" panose="020B0604020202020204"/>
                  <a:sym typeface="Arial" panose="020B0604020202020204"/>
                </a:defRPr>
              </a:pPr>
              <a:r>
                <a:rPr lang="zh-CN"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标书</a:t>
              </a:r>
              <a:r>
                <a:rPr lang="zh-CN"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加密</a:t>
              </a:r>
              <a:endParaRPr lang="en-US"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sp>
        <p:nvSpPr>
          <p:cNvPr id="3" name="矩形 2"/>
          <p:cNvSpPr/>
          <p:nvPr/>
        </p:nvSpPr>
        <p:spPr>
          <a:xfrm>
            <a:off x="0" y="6048279"/>
            <a:ext cx="9963564" cy="751582"/>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65"/>
          </a:p>
        </p:txBody>
      </p:sp>
      <p:sp>
        <p:nvSpPr>
          <p:cNvPr id="4" name="文本框 3"/>
          <p:cNvSpPr txBox="1"/>
          <p:nvPr/>
        </p:nvSpPr>
        <p:spPr>
          <a:xfrm>
            <a:off x="179197" y="6093983"/>
            <a:ext cx="9632461" cy="594995"/>
          </a:xfrm>
          <a:prstGeom prst="rect">
            <a:avLst/>
          </a:prstGeom>
          <a:noFill/>
        </p:spPr>
        <p:txBody>
          <a:bodyPr wrap="square" rtlCol="0">
            <a:spAutoFit/>
          </a:bodyPr>
          <a:p>
            <a:pPr algn="l"/>
            <a:r>
              <a:rPr lang="zh-CN" altLang="en-US" sz="1635" b="1" dirty="0">
                <a:solidFill>
                  <a:schemeClr val="bg1"/>
                </a:solidFill>
                <a:latin typeface="微软雅黑" panose="020B0503020204020204" pitchFamily="34" charset="-122"/>
                <a:ea typeface="微软雅黑" panose="020B0503020204020204" pitchFamily="34" charset="-122"/>
              </a:rPr>
              <a:t>用电子营业执照小程序或APP的“扫一扫”扫描电子投标系统中的加密二维码，打开电子投标功能页面，点击“</a:t>
            </a:r>
            <a:r>
              <a:rPr lang="zh-CN" altLang="en-US" sz="1635" b="1" dirty="0">
                <a:solidFill>
                  <a:schemeClr val="tx1"/>
                </a:solidFill>
                <a:latin typeface="微软雅黑" panose="020B0503020204020204" pitchFamily="34" charset="-122"/>
                <a:ea typeface="微软雅黑" panose="020B0503020204020204" pitchFamily="34" charset="-122"/>
              </a:rPr>
              <a:t>标书加密</a:t>
            </a:r>
            <a:r>
              <a:rPr lang="zh-CN" altLang="en-US" sz="1635" b="1" dirty="0">
                <a:solidFill>
                  <a:schemeClr val="bg1"/>
                </a:solidFill>
                <a:latin typeface="微软雅黑" panose="020B0503020204020204" pitchFamily="34" charset="-122"/>
                <a:ea typeface="微软雅黑" panose="020B0503020204020204" pitchFamily="34" charset="-122"/>
              </a:rPr>
              <a:t>”。展示签章任务具体信息，并点击“确认</a:t>
            </a:r>
            <a:r>
              <a:rPr lang="zh-CN" altLang="en-US" sz="1635" dirty="0">
                <a:solidFill>
                  <a:schemeClr val="bg1"/>
                </a:solidFill>
                <a:latin typeface="微软雅黑" panose="020B0503020204020204" pitchFamily="34" charset="-122"/>
                <a:ea typeface="微软雅黑" panose="020B0503020204020204" pitchFamily="34" charset="-122"/>
                <a:sym typeface="+mn-ea"/>
              </a:rPr>
              <a:t>加密</a:t>
            </a:r>
            <a:r>
              <a:rPr lang="zh-CN" altLang="en-US" sz="1635" b="1" dirty="0">
                <a:solidFill>
                  <a:schemeClr val="bg1"/>
                </a:solidFill>
                <a:latin typeface="微软雅黑" panose="020B0503020204020204" pitchFamily="34" charset="-122"/>
                <a:ea typeface="微软雅黑" panose="020B0503020204020204" pitchFamily="34" charset="-122"/>
              </a:rPr>
              <a:t>”完成标书加密。</a:t>
            </a:r>
            <a:endParaRPr lang="zh-CN" altLang="en-US" sz="1635" b="1" dirty="0">
              <a:solidFill>
                <a:schemeClr val="bg1"/>
              </a:solidFill>
              <a:latin typeface="微软雅黑" panose="020B0503020204020204" pitchFamily="34" charset="-122"/>
              <a:ea typeface="微软雅黑" panose="020B0503020204020204" pitchFamily="34" charset="-122"/>
            </a:endParaRPr>
          </a:p>
        </p:txBody>
      </p:sp>
      <p:sp>
        <p:nvSpPr>
          <p:cNvPr id="5" name="右箭头 53"/>
          <p:cNvSpPr/>
          <p:nvPr/>
        </p:nvSpPr>
        <p:spPr>
          <a:xfrm>
            <a:off x="5967095" y="3174365"/>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p>
            <a:pPr algn="ctr" defTabSz="1219200">
              <a:defRPr sz="2400">
                <a:solidFill>
                  <a:schemeClr val="accent3">
                    <a:lumOff val="44000"/>
                  </a:schemeClr>
                </a:solidFill>
                <a:latin typeface="+mj-lt"/>
                <a:ea typeface="+mj-ea"/>
                <a:cs typeface="+mj-cs"/>
                <a:sym typeface="Calibri" panose="020F0502020204030204"/>
              </a:defRPr>
            </a:pPr>
            <a:endParaRPr sz="3500"/>
          </a:p>
        </p:txBody>
      </p:sp>
      <p:pic>
        <p:nvPicPr>
          <p:cNvPr id="95" name="图片 94"/>
          <p:cNvPicPr/>
          <p:nvPr/>
        </p:nvPicPr>
        <p:blipFill>
          <a:blip r:embed="rId1"/>
          <a:stretch>
            <a:fillRect/>
          </a:stretch>
        </p:blipFill>
        <p:spPr>
          <a:xfrm>
            <a:off x="151130" y="2179320"/>
            <a:ext cx="2259330" cy="3017520"/>
          </a:xfrm>
          <a:prstGeom prst="rect">
            <a:avLst/>
          </a:prstGeom>
          <a:noFill/>
          <a:ln>
            <a:noFill/>
          </a:ln>
        </p:spPr>
      </p:pic>
      <p:pic>
        <p:nvPicPr>
          <p:cNvPr id="96" name="图片 95"/>
          <p:cNvPicPr/>
          <p:nvPr/>
        </p:nvPicPr>
        <p:blipFill>
          <a:blip r:embed="rId2"/>
          <a:stretch>
            <a:fillRect/>
          </a:stretch>
        </p:blipFill>
        <p:spPr>
          <a:xfrm>
            <a:off x="3760152" y="1491615"/>
            <a:ext cx="2004060" cy="4137025"/>
          </a:xfrm>
          <a:prstGeom prst="rect">
            <a:avLst/>
          </a:prstGeom>
          <a:noFill/>
          <a:ln>
            <a:noFill/>
          </a:ln>
        </p:spPr>
      </p:pic>
      <p:pic>
        <p:nvPicPr>
          <p:cNvPr id="40" name="IM 108"/>
          <p:cNvPicPr/>
          <p:nvPr/>
        </p:nvPicPr>
        <p:blipFill>
          <a:blip r:embed="rId3"/>
          <a:stretch>
            <a:fillRect/>
          </a:stretch>
        </p:blipFill>
        <p:spPr>
          <a:xfrm>
            <a:off x="7120255" y="1339850"/>
            <a:ext cx="2008505" cy="41421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9" name="Rectangle 11"/>
          <p:cNvSpPr>
            <a:spLocks noGrp="1" noChangeArrowheads="1"/>
          </p:cNvSpPr>
          <p:nvPr/>
        </p:nvSpPr>
        <p:spPr>
          <a:xfrm>
            <a:off x="-279189" y="1329701"/>
            <a:ext cx="8391313" cy="563563"/>
          </a:xfrm>
          <a:prstGeom prst="rect">
            <a:avLst/>
          </a:prstGeom>
          <a:noFill/>
        </p:spPr>
        <p:txBody>
          <a:bodyPr vert="horz" anchor="b">
            <a:normAutofit fontScale="6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lstStyle>
          <a:p>
            <a:pPr eaLnBrk="1" hangingPunct="1"/>
            <a:r>
              <a:rPr lang="zh-CN" altLang="en-US" dirty="0"/>
              <a:t> </a:t>
            </a:r>
            <a:r>
              <a:rPr lang="zh-CN" altLang="en-US" dirty="0" smtClean="0"/>
              <a:t>                </a:t>
            </a:r>
            <a:r>
              <a:rPr lang="zh-CN" altLang="en-US" sz="4900" dirty="0" smtClean="0">
                <a:solidFill>
                  <a:srgbClr val="19293D"/>
                </a:solidFill>
              </a:rPr>
              <a:t>电子营业执照基本介绍</a:t>
            </a:r>
            <a:endParaRPr lang="zh-CN" altLang="en-US" sz="4900" dirty="0" smtClean="0">
              <a:solidFill>
                <a:srgbClr val="19293D"/>
              </a:solidFill>
            </a:endParaRPr>
          </a:p>
        </p:txBody>
      </p:sp>
      <p:sp>
        <p:nvSpPr>
          <p:cNvPr id="6" name="文本框 5"/>
          <p:cNvSpPr txBox="1"/>
          <p:nvPr/>
        </p:nvSpPr>
        <p:spPr>
          <a:xfrm>
            <a:off x="1300287" y="2244756"/>
            <a:ext cx="2019706" cy="646329"/>
          </a:xfrm>
          <a:prstGeom prst="rect">
            <a:avLst/>
          </a:prstGeom>
          <a:solidFill>
            <a:schemeClr val="tx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3600" b="0" i="0" u="none" strike="noStrike" cap="none" spc="0" normalizeH="0" baseline="0" dirty="0" smtClean="0">
                <a:ln>
                  <a:noFill/>
                </a:ln>
                <a:solidFill>
                  <a:schemeClr val="bg1"/>
                </a:solidFill>
                <a:effectLst/>
                <a:uFillTx/>
                <a:latin typeface="方正楷体_GB2312" panose="02000000000000000000" charset="-122"/>
                <a:ea typeface="方正楷体_GB2312" panose="02000000000000000000" charset="-122"/>
                <a:sym typeface="Franklin Gothic Book" panose="020B0503020102020204"/>
              </a:rPr>
              <a:t>基本概念</a:t>
            </a:r>
            <a:endParaRPr kumimoji="0" lang="en-US" altLang="zh-CN" sz="3600" b="0" i="0" u="none" strike="noStrike" cap="none" spc="0" normalizeH="0" baseline="0" dirty="0" smtClean="0">
              <a:ln>
                <a:noFill/>
              </a:ln>
              <a:solidFill>
                <a:schemeClr val="bg1"/>
              </a:solidFill>
              <a:effectLst/>
              <a:uFillTx/>
              <a:latin typeface="方正楷体_GB2312" panose="02000000000000000000" charset="-122"/>
              <a:ea typeface="方正楷体_GB2312" panose="02000000000000000000" charset="-122"/>
              <a:sym typeface="Franklin Gothic Book" panose="020B0503020102020204"/>
            </a:endParaRPr>
          </a:p>
        </p:txBody>
      </p:sp>
      <p:pic>
        <p:nvPicPr>
          <p:cNvPr id="8" name="内容占位符 1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bwMode="auto">
          <a:xfrm>
            <a:off x="5512159" y="2363322"/>
            <a:ext cx="3765995" cy="3765995"/>
          </a:xfrm>
          <a:prstGeom prst="rect">
            <a:avLst/>
          </a:prstGeom>
          <a:noFill/>
          <a:ln>
            <a:noFill/>
          </a:ln>
          <a:effectLst>
            <a:softEdge rad="50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1284827" y="3310388"/>
            <a:ext cx="2009765" cy="643890"/>
          </a:xfrm>
          <a:prstGeom prst="rect">
            <a:avLst/>
          </a:prstGeom>
          <a:solidFill>
            <a:schemeClr val="tx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3600" b="0" i="0" u="none" strike="noStrike" cap="none" spc="0" normalizeH="0" baseline="0" dirty="0" smtClean="0">
                <a:ln>
                  <a:noFill/>
                </a:ln>
                <a:solidFill>
                  <a:schemeClr val="bg1"/>
                </a:solidFill>
                <a:effectLst/>
                <a:uFillTx/>
                <a:latin typeface="Franklin Gothic Book" panose="020B0503020102020204"/>
                <a:ea typeface="Franklin Gothic Book" panose="020B0503020102020204"/>
                <a:cs typeface="Franklin Gothic Book" panose="020B0503020102020204"/>
                <a:sym typeface="Franklin Gothic Book" panose="020B0503020102020204"/>
              </a:rPr>
              <a:t>主要</a:t>
            </a:r>
            <a:r>
              <a:rPr kumimoji="0" lang="zh-CN" altLang="en-US" sz="3600" b="0" i="0" u="none" strike="noStrike" cap="none" spc="0" normalizeH="0" baseline="0" dirty="0" smtClean="0">
                <a:ln>
                  <a:noFill/>
                </a:ln>
                <a:solidFill>
                  <a:schemeClr val="bg1"/>
                </a:solidFill>
                <a:effectLst/>
                <a:uFillTx/>
                <a:latin typeface="Franklin Gothic Book" panose="020B0503020102020204"/>
                <a:ea typeface="Franklin Gothic Book" panose="020B0503020102020204"/>
                <a:cs typeface="Franklin Gothic Book" panose="020B0503020102020204"/>
                <a:sym typeface="Franklin Gothic Book" panose="020B0503020102020204"/>
              </a:rPr>
              <a:t>功能</a:t>
            </a:r>
            <a:endParaRPr kumimoji="0" lang="zh-CN" altLang="en-US" sz="3600" b="0" i="0" u="none" strike="noStrike" cap="none" spc="0" normalizeH="0" baseline="0" dirty="0" smtClean="0">
              <a:ln>
                <a:noFill/>
              </a:ln>
              <a:solidFill>
                <a:schemeClr val="bg1"/>
              </a:solidFill>
              <a:effectLst/>
              <a:uFillTx/>
              <a:latin typeface="Franklin Gothic Book" panose="020B0503020102020204"/>
              <a:ea typeface="Franklin Gothic Book" panose="020B0503020102020204"/>
              <a:cs typeface="Franklin Gothic Book" panose="020B0503020102020204"/>
              <a:sym typeface="Franklin Gothic Book" panose="020B0503020102020204"/>
            </a:endParaRPr>
          </a:p>
        </p:txBody>
      </p:sp>
      <p:sp>
        <p:nvSpPr>
          <p:cNvPr id="2" name="文本框 1"/>
          <p:cNvSpPr txBox="1"/>
          <p:nvPr/>
        </p:nvSpPr>
        <p:spPr>
          <a:xfrm>
            <a:off x="1260697" y="4344168"/>
            <a:ext cx="2009765" cy="643890"/>
          </a:xfrm>
          <a:prstGeom prst="rect">
            <a:avLst/>
          </a:prstGeom>
          <a:solidFill>
            <a:schemeClr val="tx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3600" b="0" i="0" u="none" strike="noStrike" cap="none" spc="0" normalizeH="0" baseline="0" dirty="0" smtClean="0">
                <a:ln>
                  <a:noFill/>
                </a:ln>
                <a:solidFill>
                  <a:schemeClr val="bg1"/>
                </a:solidFill>
                <a:effectLst/>
                <a:uFillTx/>
                <a:latin typeface="Franklin Gothic Book" panose="020B0503020102020204"/>
                <a:ea typeface="Franklin Gothic Book" panose="020B0503020102020204"/>
                <a:cs typeface="Franklin Gothic Book" panose="020B0503020102020204"/>
                <a:sym typeface="Franklin Gothic Book" panose="020B0503020102020204"/>
              </a:rPr>
              <a:t>重要</a:t>
            </a:r>
            <a:r>
              <a:rPr kumimoji="0" lang="zh-CN" altLang="en-US" sz="3600" b="0" i="0" u="none" strike="noStrike" cap="none" spc="0" normalizeH="0" baseline="0" dirty="0" smtClean="0">
                <a:ln>
                  <a:noFill/>
                </a:ln>
                <a:solidFill>
                  <a:schemeClr val="bg1"/>
                </a:solidFill>
                <a:effectLst/>
                <a:uFillTx/>
                <a:latin typeface="Franklin Gothic Book" panose="020B0503020102020204"/>
                <a:ea typeface="Franklin Gothic Book" panose="020B0503020102020204"/>
                <a:cs typeface="Franklin Gothic Book" panose="020B0503020102020204"/>
                <a:sym typeface="Franklin Gothic Book" panose="020B0503020102020204"/>
              </a:rPr>
              <a:t>特点</a:t>
            </a:r>
            <a:endParaRPr kumimoji="0" lang="zh-CN" altLang="en-US" sz="3600" b="0" i="0" u="none" strike="noStrike" cap="none" spc="0" normalizeH="0" baseline="0" dirty="0" smtClean="0">
              <a:ln>
                <a:noFill/>
              </a:ln>
              <a:solidFill>
                <a:schemeClr val="bg1"/>
              </a:solidFill>
              <a:effectLst/>
              <a:uFillTx/>
              <a:latin typeface="Franklin Gothic Book" panose="020B0503020102020204"/>
              <a:ea typeface="Franklin Gothic Book" panose="020B0503020102020204"/>
              <a:cs typeface="Franklin Gothic Book" panose="020B0503020102020204"/>
              <a:sym typeface="Franklin Gothic Book" panose="020B0503020102020204"/>
            </a:endParaRPr>
          </a:p>
        </p:txBody>
      </p:sp>
      <p:sp>
        <p:nvSpPr>
          <p:cNvPr id="5" name="文本框 4"/>
          <p:cNvSpPr txBox="1"/>
          <p:nvPr/>
        </p:nvSpPr>
        <p:spPr>
          <a:xfrm>
            <a:off x="1236567" y="5226818"/>
            <a:ext cx="2009765" cy="643890"/>
          </a:xfrm>
          <a:prstGeom prst="rect">
            <a:avLst/>
          </a:prstGeom>
          <a:solidFill>
            <a:schemeClr val="tx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3600" b="0" i="0" u="none" strike="noStrike" cap="none" spc="0" normalizeH="0" baseline="0" dirty="0" smtClean="0">
                <a:ln>
                  <a:noFill/>
                </a:ln>
                <a:solidFill>
                  <a:schemeClr val="bg1"/>
                </a:solidFill>
                <a:effectLst/>
                <a:uFillTx/>
                <a:latin typeface="Franklin Gothic Book" panose="020B0503020102020204"/>
                <a:ea typeface="Franklin Gothic Book" panose="020B0503020102020204"/>
                <a:cs typeface="Franklin Gothic Book" panose="020B0503020102020204"/>
                <a:sym typeface="Franklin Gothic Book" panose="020B0503020102020204"/>
              </a:rPr>
              <a:t>法律效力</a:t>
            </a:r>
            <a:endParaRPr kumimoji="0" lang="zh-CN" altLang="en-US" sz="3600" b="0" i="0" u="none" strike="noStrike" cap="none" spc="0" normalizeH="0" baseline="0" dirty="0" smtClean="0">
              <a:ln>
                <a:noFill/>
              </a:ln>
              <a:solidFill>
                <a:schemeClr val="bg1"/>
              </a:solidFill>
              <a:effectLst/>
              <a:uFillTx/>
              <a:latin typeface="Franklin Gothic Book" panose="020B0503020102020204"/>
              <a:ea typeface="Franklin Gothic Book" panose="020B0503020102020204"/>
              <a:cs typeface="Franklin Gothic Book" panose="020B0503020102020204"/>
              <a:sym typeface="Franklin Gothic Book" panose="020B05030201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1" name="右箭头 53"/>
          <p:cNvSpPr/>
          <p:nvPr/>
        </p:nvSpPr>
        <p:spPr>
          <a:xfrm>
            <a:off x="2595880" y="3093720"/>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lstStyle/>
          <a:p>
            <a:pPr algn="ctr" defTabSz="1219200">
              <a:defRPr sz="2400">
                <a:solidFill>
                  <a:schemeClr val="accent3">
                    <a:lumOff val="44000"/>
                  </a:schemeClr>
                </a:solidFill>
                <a:latin typeface="+mj-lt"/>
                <a:ea typeface="+mj-ea"/>
                <a:cs typeface="+mj-cs"/>
                <a:sym typeface="Calibri" panose="020F0502020204030204"/>
              </a:defRPr>
            </a:pPr>
            <a:endParaRPr sz="3500"/>
          </a:p>
        </p:txBody>
      </p:sp>
      <p:grpSp>
        <p:nvGrpSpPr>
          <p:cNvPr id="13" name="组合 26"/>
          <p:cNvGrpSpPr/>
          <p:nvPr/>
        </p:nvGrpSpPr>
        <p:grpSpPr>
          <a:xfrm>
            <a:off x="347980" y="425288"/>
            <a:ext cx="2652917" cy="711200"/>
            <a:chOff x="51469" y="103725"/>
            <a:chExt cx="2666918" cy="711199"/>
          </a:xfrm>
        </p:grpSpPr>
        <p:sp>
          <p:nvSpPr>
            <p:cNvPr id="14" name="矩形 3"/>
            <p:cNvSpPr txBox="1"/>
            <p:nvPr/>
          </p:nvSpPr>
          <p:spPr>
            <a:xfrm>
              <a:off x="721624" y="103725"/>
              <a:ext cx="1996763"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defRPr>
                  <a:latin typeface="Arial" panose="020B0604020202020204"/>
                  <a:ea typeface="Arial" panose="020B0604020202020204"/>
                  <a:cs typeface="Arial" panose="020B0604020202020204"/>
                  <a:sym typeface="Arial" panose="020B0604020202020204"/>
                </a:defRPr>
              </a:pPr>
              <a:r>
                <a:rPr lang="zh-CN"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标书</a:t>
              </a:r>
              <a:r>
                <a:rPr lang="zh-CN"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加密</a:t>
              </a:r>
              <a:endParaRPr lang="en-US"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sp>
        <p:nvSpPr>
          <p:cNvPr id="3" name="矩形 2"/>
          <p:cNvSpPr/>
          <p:nvPr/>
        </p:nvSpPr>
        <p:spPr>
          <a:xfrm>
            <a:off x="0" y="6048279"/>
            <a:ext cx="9963564" cy="751582"/>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65"/>
          </a:p>
        </p:txBody>
      </p:sp>
      <p:sp>
        <p:nvSpPr>
          <p:cNvPr id="4" name="文本框 3"/>
          <p:cNvSpPr txBox="1"/>
          <p:nvPr/>
        </p:nvSpPr>
        <p:spPr>
          <a:xfrm>
            <a:off x="179197" y="6093983"/>
            <a:ext cx="9632461" cy="594995"/>
          </a:xfrm>
          <a:prstGeom prst="rect">
            <a:avLst/>
          </a:prstGeom>
          <a:noFill/>
        </p:spPr>
        <p:txBody>
          <a:bodyPr wrap="square" rtlCol="0">
            <a:spAutoFit/>
          </a:bodyPr>
          <a:p>
            <a:pPr algn="l"/>
            <a:r>
              <a:rPr lang="zh-CN" altLang="en-US" sz="1635" dirty="0">
                <a:solidFill>
                  <a:schemeClr val="bg1"/>
                </a:solidFill>
                <a:latin typeface="微软雅黑" panose="020B0503020204020204" pitchFamily="34" charset="-122"/>
                <a:ea typeface="微软雅黑" panose="020B0503020204020204" pitchFamily="34" charset="-122"/>
                <a:sym typeface="+mn-ea"/>
              </a:rPr>
              <a:t>用电子营业执照小程序或APP的“扫一扫”扫描电子投标系统中的加密二维码，打开电子投标功能页面，点击“</a:t>
            </a:r>
            <a:r>
              <a:rPr lang="zh-CN" altLang="en-US" sz="1635" dirty="0">
                <a:solidFill>
                  <a:schemeClr val="tx1"/>
                </a:solidFill>
                <a:latin typeface="微软雅黑" panose="020B0503020204020204" pitchFamily="34" charset="-122"/>
                <a:ea typeface="微软雅黑" panose="020B0503020204020204" pitchFamily="34" charset="-122"/>
                <a:sym typeface="+mn-ea"/>
              </a:rPr>
              <a:t>标书加密</a:t>
            </a:r>
            <a:r>
              <a:rPr lang="zh-CN" altLang="en-US" sz="1635" dirty="0">
                <a:solidFill>
                  <a:schemeClr val="bg1"/>
                </a:solidFill>
                <a:latin typeface="微软雅黑" panose="020B0503020204020204" pitchFamily="34" charset="-122"/>
                <a:ea typeface="微软雅黑" panose="020B0503020204020204" pitchFamily="34" charset="-122"/>
                <a:sym typeface="+mn-ea"/>
              </a:rPr>
              <a:t>”。展示签章任务具体信息，并点击“确认</a:t>
            </a:r>
            <a:r>
              <a:rPr lang="zh-CN" altLang="en-US" sz="1635" dirty="0">
                <a:solidFill>
                  <a:schemeClr val="bg1"/>
                </a:solidFill>
                <a:latin typeface="微软雅黑" panose="020B0503020204020204" pitchFamily="34" charset="-122"/>
                <a:ea typeface="微软雅黑" panose="020B0503020204020204" pitchFamily="34" charset="-122"/>
                <a:sym typeface="+mn-ea"/>
              </a:rPr>
              <a:t>加密</a:t>
            </a:r>
            <a:r>
              <a:rPr lang="zh-CN" altLang="en-US" sz="1635" dirty="0">
                <a:solidFill>
                  <a:schemeClr val="bg1"/>
                </a:solidFill>
                <a:latin typeface="微软雅黑" panose="020B0503020204020204" pitchFamily="34" charset="-122"/>
                <a:ea typeface="微软雅黑" panose="020B0503020204020204" pitchFamily="34" charset="-122"/>
                <a:sym typeface="+mn-ea"/>
              </a:rPr>
              <a:t>”完成标书加密。</a:t>
            </a:r>
            <a:endParaRPr lang="zh-CN" altLang="en-US" sz="1635" b="1" dirty="0">
              <a:solidFill>
                <a:schemeClr val="bg1"/>
              </a:solidFill>
              <a:latin typeface="微软雅黑" panose="020B0503020204020204" pitchFamily="34" charset="-122"/>
              <a:ea typeface="微软雅黑" panose="020B0503020204020204" pitchFamily="34" charset="-122"/>
            </a:endParaRPr>
          </a:p>
        </p:txBody>
      </p:sp>
      <p:sp>
        <p:nvSpPr>
          <p:cNvPr id="5" name="右箭头 53"/>
          <p:cNvSpPr/>
          <p:nvPr/>
        </p:nvSpPr>
        <p:spPr>
          <a:xfrm>
            <a:off x="5967095" y="3174365"/>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p>
            <a:pPr algn="ctr" defTabSz="1219200">
              <a:defRPr sz="2400">
                <a:solidFill>
                  <a:schemeClr val="accent3">
                    <a:lumOff val="44000"/>
                  </a:schemeClr>
                </a:solidFill>
                <a:latin typeface="+mj-lt"/>
                <a:ea typeface="+mj-ea"/>
                <a:cs typeface="+mj-cs"/>
                <a:sym typeface="Calibri" panose="020F0502020204030204"/>
              </a:defRPr>
            </a:pPr>
            <a:endParaRPr sz="3500"/>
          </a:p>
        </p:txBody>
      </p:sp>
      <p:pic>
        <p:nvPicPr>
          <p:cNvPr id="97" name="图片 96"/>
          <p:cNvPicPr/>
          <p:nvPr/>
        </p:nvPicPr>
        <p:blipFill>
          <a:blip r:embed="rId1"/>
          <a:stretch>
            <a:fillRect/>
          </a:stretch>
        </p:blipFill>
        <p:spPr>
          <a:xfrm>
            <a:off x="567055" y="1326515"/>
            <a:ext cx="2009775" cy="4143375"/>
          </a:xfrm>
          <a:prstGeom prst="rect">
            <a:avLst/>
          </a:prstGeom>
          <a:noFill/>
          <a:ln>
            <a:noFill/>
          </a:ln>
        </p:spPr>
      </p:pic>
      <p:pic>
        <p:nvPicPr>
          <p:cNvPr id="41" name="IM 109"/>
          <p:cNvPicPr/>
          <p:nvPr/>
        </p:nvPicPr>
        <p:blipFill>
          <a:blip r:embed="rId2"/>
          <a:stretch>
            <a:fillRect/>
          </a:stretch>
        </p:blipFill>
        <p:spPr>
          <a:xfrm>
            <a:off x="3727767" y="1388427"/>
            <a:ext cx="2002790" cy="4130040"/>
          </a:xfrm>
          <a:prstGeom prst="rect">
            <a:avLst/>
          </a:prstGeom>
          <a:noFill/>
          <a:ln>
            <a:noFill/>
          </a:ln>
        </p:spPr>
      </p:pic>
      <p:pic>
        <p:nvPicPr>
          <p:cNvPr id="98" name="图片 97"/>
          <p:cNvPicPr/>
          <p:nvPr/>
        </p:nvPicPr>
        <p:blipFill>
          <a:blip r:embed="rId3"/>
          <a:stretch>
            <a:fillRect/>
          </a:stretch>
        </p:blipFill>
        <p:spPr>
          <a:xfrm>
            <a:off x="7044055" y="1326832"/>
            <a:ext cx="2130425" cy="439674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1" name="右箭头 53"/>
          <p:cNvSpPr/>
          <p:nvPr/>
        </p:nvSpPr>
        <p:spPr>
          <a:xfrm>
            <a:off x="2595880" y="3093720"/>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lstStyle/>
          <a:p>
            <a:pPr algn="ctr" defTabSz="1219200">
              <a:defRPr sz="2400">
                <a:solidFill>
                  <a:schemeClr val="accent3">
                    <a:lumOff val="44000"/>
                  </a:schemeClr>
                </a:solidFill>
                <a:latin typeface="+mj-lt"/>
                <a:ea typeface="+mj-ea"/>
                <a:cs typeface="+mj-cs"/>
                <a:sym typeface="Calibri" panose="020F0502020204030204"/>
              </a:defRPr>
            </a:pPr>
            <a:endParaRPr sz="3500"/>
          </a:p>
        </p:txBody>
      </p:sp>
      <p:grpSp>
        <p:nvGrpSpPr>
          <p:cNvPr id="13" name="组合 26"/>
          <p:cNvGrpSpPr/>
          <p:nvPr/>
        </p:nvGrpSpPr>
        <p:grpSpPr>
          <a:xfrm>
            <a:off x="347980" y="425288"/>
            <a:ext cx="2652917" cy="711200"/>
            <a:chOff x="51469" y="103725"/>
            <a:chExt cx="2666918" cy="711199"/>
          </a:xfrm>
        </p:grpSpPr>
        <p:sp>
          <p:nvSpPr>
            <p:cNvPr id="14" name="矩形 3"/>
            <p:cNvSpPr txBox="1"/>
            <p:nvPr/>
          </p:nvSpPr>
          <p:spPr>
            <a:xfrm>
              <a:off x="721624" y="103725"/>
              <a:ext cx="1996763"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defRPr>
                  <a:latin typeface="Arial" panose="020B0604020202020204"/>
                  <a:ea typeface="Arial" panose="020B0604020202020204"/>
                  <a:cs typeface="Arial" panose="020B0604020202020204"/>
                  <a:sym typeface="Arial" panose="020B0604020202020204"/>
                </a:defRPr>
              </a:pPr>
              <a:r>
                <a:rPr lang="zh-CN"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标书解密</a:t>
              </a:r>
              <a:endParaRPr lang="en-US"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sp>
        <p:nvSpPr>
          <p:cNvPr id="3" name="矩形 2"/>
          <p:cNvSpPr/>
          <p:nvPr/>
        </p:nvSpPr>
        <p:spPr>
          <a:xfrm>
            <a:off x="0" y="6048279"/>
            <a:ext cx="9963564" cy="751582"/>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65"/>
          </a:p>
        </p:txBody>
      </p:sp>
      <p:sp>
        <p:nvSpPr>
          <p:cNvPr id="4" name="文本框 3"/>
          <p:cNvSpPr txBox="1"/>
          <p:nvPr/>
        </p:nvSpPr>
        <p:spPr>
          <a:xfrm>
            <a:off x="179197" y="6093983"/>
            <a:ext cx="9632461" cy="594995"/>
          </a:xfrm>
          <a:prstGeom prst="rect">
            <a:avLst/>
          </a:prstGeom>
          <a:noFill/>
        </p:spPr>
        <p:txBody>
          <a:bodyPr wrap="square" rtlCol="0">
            <a:spAutoFit/>
          </a:bodyPr>
          <a:p>
            <a:pPr algn="l"/>
            <a:r>
              <a:rPr lang="zh-CN" altLang="en-US" sz="1635" b="1" dirty="0">
                <a:solidFill>
                  <a:schemeClr val="bg1"/>
                </a:solidFill>
                <a:latin typeface="微软雅黑" panose="020B0503020204020204" pitchFamily="34" charset="-122"/>
                <a:ea typeface="微软雅黑" panose="020B0503020204020204" pitchFamily="34" charset="-122"/>
              </a:rPr>
              <a:t>用电子营业执照小程序或APP的“扫一扫”扫描电子投标系统中的解密二维码，打开电子投标功能页面，点击“</a:t>
            </a:r>
            <a:r>
              <a:rPr lang="zh-CN" altLang="en-US" sz="1635" b="1" dirty="0">
                <a:solidFill>
                  <a:schemeClr val="tx1"/>
                </a:solidFill>
                <a:latin typeface="微软雅黑" panose="020B0503020204020204" pitchFamily="34" charset="-122"/>
                <a:ea typeface="微软雅黑" panose="020B0503020204020204" pitchFamily="34" charset="-122"/>
              </a:rPr>
              <a:t>标书解密</a:t>
            </a:r>
            <a:r>
              <a:rPr lang="zh-CN" altLang="en-US" sz="1635" b="1" dirty="0">
                <a:solidFill>
                  <a:schemeClr val="bg1"/>
                </a:solidFill>
                <a:latin typeface="微软雅黑" panose="020B0503020204020204" pitchFamily="34" charset="-122"/>
                <a:ea typeface="微软雅黑" panose="020B0503020204020204" pitchFamily="34" charset="-122"/>
              </a:rPr>
              <a:t>”。展示签章任务具体信息，并点击“确认</a:t>
            </a:r>
            <a:r>
              <a:rPr lang="zh-CN" altLang="en-US" sz="1635" dirty="0">
                <a:solidFill>
                  <a:schemeClr val="bg1"/>
                </a:solidFill>
                <a:latin typeface="微软雅黑" panose="020B0503020204020204" pitchFamily="34" charset="-122"/>
                <a:ea typeface="微软雅黑" panose="020B0503020204020204" pitchFamily="34" charset="-122"/>
                <a:sym typeface="+mn-ea"/>
              </a:rPr>
              <a:t>解密</a:t>
            </a:r>
            <a:r>
              <a:rPr lang="zh-CN" altLang="en-US" sz="1635" b="1" dirty="0">
                <a:solidFill>
                  <a:schemeClr val="bg1"/>
                </a:solidFill>
                <a:latin typeface="微软雅黑" panose="020B0503020204020204" pitchFamily="34" charset="-122"/>
                <a:ea typeface="微软雅黑" panose="020B0503020204020204" pitchFamily="34" charset="-122"/>
              </a:rPr>
              <a:t>”完成标书解密。</a:t>
            </a:r>
            <a:endParaRPr lang="zh-CN" altLang="en-US" sz="1635" b="1" dirty="0">
              <a:solidFill>
                <a:schemeClr val="bg1"/>
              </a:solidFill>
              <a:latin typeface="微软雅黑" panose="020B0503020204020204" pitchFamily="34" charset="-122"/>
              <a:ea typeface="微软雅黑" panose="020B0503020204020204" pitchFamily="34" charset="-122"/>
            </a:endParaRPr>
          </a:p>
        </p:txBody>
      </p:sp>
      <p:sp>
        <p:nvSpPr>
          <p:cNvPr id="5" name="右箭头 53"/>
          <p:cNvSpPr/>
          <p:nvPr/>
        </p:nvSpPr>
        <p:spPr>
          <a:xfrm>
            <a:off x="5967095" y="3174365"/>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p>
            <a:pPr algn="ctr" defTabSz="1219200">
              <a:defRPr sz="2400">
                <a:solidFill>
                  <a:schemeClr val="accent3">
                    <a:lumOff val="44000"/>
                  </a:schemeClr>
                </a:solidFill>
                <a:latin typeface="+mj-lt"/>
                <a:ea typeface="+mj-ea"/>
                <a:cs typeface="+mj-cs"/>
                <a:sym typeface="Calibri" panose="020F0502020204030204"/>
              </a:defRPr>
            </a:pPr>
            <a:endParaRPr sz="3500"/>
          </a:p>
        </p:txBody>
      </p:sp>
      <p:pic>
        <p:nvPicPr>
          <p:cNvPr id="180" name="图片 7"/>
          <p:cNvPicPr>
            <a:picLocks noChangeAspect="1" noChangeArrowheads="1"/>
          </p:cNvPicPr>
          <p:nvPr/>
        </p:nvPicPr>
        <p:blipFill>
          <a:blip r:embed="rId1"/>
          <a:srcRect r="241"/>
          <a:stretch>
            <a:fillRect/>
          </a:stretch>
        </p:blipFill>
        <p:spPr>
          <a:xfrm>
            <a:off x="-118428" y="2332037"/>
            <a:ext cx="2898140" cy="2360930"/>
          </a:xfrm>
          <a:prstGeom prst="rect">
            <a:avLst/>
          </a:prstGeom>
          <a:noFill/>
          <a:ln w="9525">
            <a:noFill/>
            <a:miter lim="800000"/>
            <a:headEnd/>
            <a:tailEnd/>
          </a:ln>
        </p:spPr>
      </p:pic>
      <p:pic>
        <p:nvPicPr>
          <p:cNvPr id="59" name="图片 59" descr="02df10e70d0a123e8939be114077b25"/>
          <p:cNvPicPr>
            <a:picLocks noChangeAspect="1"/>
          </p:cNvPicPr>
          <p:nvPr/>
        </p:nvPicPr>
        <p:blipFill>
          <a:blip r:embed="rId2"/>
          <a:stretch>
            <a:fillRect/>
          </a:stretch>
        </p:blipFill>
        <p:spPr>
          <a:xfrm>
            <a:off x="3983990" y="1405890"/>
            <a:ext cx="2004695" cy="4137025"/>
          </a:xfrm>
          <a:prstGeom prst="rect">
            <a:avLst/>
          </a:prstGeom>
        </p:spPr>
      </p:pic>
      <p:pic>
        <p:nvPicPr>
          <p:cNvPr id="2" name="图片 59" descr="02df10e70d0a123e8939be114077b25"/>
          <p:cNvPicPr>
            <a:picLocks noChangeAspect="1"/>
          </p:cNvPicPr>
          <p:nvPr/>
        </p:nvPicPr>
        <p:blipFill>
          <a:blip r:embed="rId2"/>
          <a:stretch>
            <a:fillRect/>
          </a:stretch>
        </p:blipFill>
        <p:spPr>
          <a:xfrm>
            <a:off x="7272020" y="1345565"/>
            <a:ext cx="2004695" cy="41370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1" name="右箭头 53"/>
          <p:cNvSpPr/>
          <p:nvPr/>
        </p:nvSpPr>
        <p:spPr>
          <a:xfrm>
            <a:off x="2595880" y="3093720"/>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lstStyle/>
          <a:p>
            <a:pPr algn="ctr" defTabSz="1219200">
              <a:defRPr sz="2400">
                <a:solidFill>
                  <a:schemeClr val="accent3">
                    <a:lumOff val="44000"/>
                  </a:schemeClr>
                </a:solidFill>
                <a:latin typeface="+mj-lt"/>
                <a:ea typeface="+mj-ea"/>
                <a:cs typeface="+mj-cs"/>
                <a:sym typeface="Calibri" panose="020F0502020204030204"/>
              </a:defRPr>
            </a:pPr>
            <a:endParaRPr sz="3500"/>
          </a:p>
        </p:txBody>
      </p:sp>
      <p:grpSp>
        <p:nvGrpSpPr>
          <p:cNvPr id="13" name="组合 26"/>
          <p:cNvGrpSpPr/>
          <p:nvPr/>
        </p:nvGrpSpPr>
        <p:grpSpPr>
          <a:xfrm>
            <a:off x="347980" y="425288"/>
            <a:ext cx="2652917" cy="711200"/>
            <a:chOff x="51469" y="103725"/>
            <a:chExt cx="2666918" cy="711199"/>
          </a:xfrm>
        </p:grpSpPr>
        <p:sp>
          <p:nvSpPr>
            <p:cNvPr id="14" name="矩形 3"/>
            <p:cNvSpPr txBox="1"/>
            <p:nvPr/>
          </p:nvSpPr>
          <p:spPr>
            <a:xfrm>
              <a:off x="721624" y="103725"/>
              <a:ext cx="1996763"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defRPr>
                  <a:latin typeface="Arial" panose="020B0604020202020204"/>
                  <a:ea typeface="Arial" panose="020B0604020202020204"/>
                  <a:cs typeface="Arial" panose="020B0604020202020204"/>
                  <a:sym typeface="Arial" panose="020B0604020202020204"/>
                </a:defRPr>
              </a:pPr>
              <a:r>
                <a:rPr lang="zh-CN"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标书解密</a:t>
              </a:r>
              <a:endParaRPr lang="en-US"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sp>
        <p:nvSpPr>
          <p:cNvPr id="3" name="矩形 2"/>
          <p:cNvSpPr/>
          <p:nvPr/>
        </p:nvSpPr>
        <p:spPr>
          <a:xfrm>
            <a:off x="0" y="6048279"/>
            <a:ext cx="9963564" cy="751582"/>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65"/>
          </a:p>
        </p:txBody>
      </p:sp>
      <p:sp>
        <p:nvSpPr>
          <p:cNvPr id="4" name="文本框 3"/>
          <p:cNvSpPr txBox="1"/>
          <p:nvPr/>
        </p:nvSpPr>
        <p:spPr>
          <a:xfrm>
            <a:off x="179197" y="6093983"/>
            <a:ext cx="9632461" cy="594995"/>
          </a:xfrm>
          <a:prstGeom prst="rect">
            <a:avLst/>
          </a:prstGeom>
          <a:noFill/>
        </p:spPr>
        <p:txBody>
          <a:bodyPr wrap="square" rtlCol="0">
            <a:spAutoFit/>
          </a:bodyPr>
          <a:p>
            <a:pPr algn="l"/>
            <a:r>
              <a:rPr lang="zh-CN" altLang="en-US" sz="1635" dirty="0">
                <a:solidFill>
                  <a:schemeClr val="bg1"/>
                </a:solidFill>
                <a:latin typeface="微软雅黑" panose="020B0503020204020204" pitchFamily="34" charset="-122"/>
                <a:ea typeface="微软雅黑" panose="020B0503020204020204" pitchFamily="34" charset="-122"/>
                <a:sym typeface="+mn-ea"/>
              </a:rPr>
              <a:t>用电子营业执照小程序或APP的“扫一扫”扫描电子投标系统中的解密二维码，打开电子投标功能页面，点击“</a:t>
            </a:r>
            <a:r>
              <a:rPr lang="zh-CN" altLang="en-US" sz="1635" dirty="0">
                <a:solidFill>
                  <a:schemeClr val="tx1"/>
                </a:solidFill>
                <a:latin typeface="微软雅黑" panose="020B0503020204020204" pitchFamily="34" charset="-122"/>
                <a:ea typeface="微软雅黑" panose="020B0503020204020204" pitchFamily="34" charset="-122"/>
                <a:sym typeface="+mn-ea"/>
              </a:rPr>
              <a:t>标书解密</a:t>
            </a:r>
            <a:r>
              <a:rPr lang="zh-CN" altLang="en-US" sz="1635" dirty="0">
                <a:solidFill>
                  <a:schemeClr val="bg1"/>
                </a:solidFill>
                <a:latin typeface="微软雅黑" panose="020B0503020204020204" pitchFamily="34" charset="-122"/>
                <a:ea typeface="微软雅黑" panose="020B0503020204020204" pitchFamily="34" charset="-122"/>
                <a:sym typeface="+mn-ea"/>
              </a:rPr>
              <a:t>”。展示签章任务具体信息，并点击“确认</a:t>
            </a:r>
            <a:r>
              <a:rPr lang="zh-CN" altLang="en-US" sz="1635" dirty="0">
                <a:solidFill>
                  <a:schemeClr val="bg1"/>
                </a:solidFill>
                <a:latin typeface="微软雅黑" panose="020B0503020204020204" pitchFamily="34" charset="-122"/>
                <a:ea typeface="微软雅黑" panose="020B0503020204020204" pitchFamily="34" charset="-122"/>
                <a:sym typeface="+mn-ea"/>
              </a:rPr>
              <a:t>解密</a:t>
            </a:r>
            <a:r>
              <a:rPr lang="zh-CN" altLang="en-US" sz="1635" dirty="0">
                <a:solidFill>
                  <a:schemeClr val="bg1"/>
                </a:solidFill>
                <a:latin typeface="微软雅黑" panose="020B0503020204020204" pitchFamily="34" charset="-122"/>
                <a:ea typeface="微软雅黑" panose="020B0503020204020204" pitchFamily="34" charset="-122"/>
                <a:sym typeface="+mn-ea"/>
              </a:rPr>
              <a:t>”完成标书解密。</a:t>
            </a:r>
            <a:endParaRPr lang="zh-CN" altLang="en-US" sz="1635" b="1" dirty="0">
              <a:solidFill>
                <a:schemeClr val="bg1"/>
              </a:solidFill>
              <a:latin typeface="微软雅黑" panose="020B0503020204020204" pitchFamily="34" charset="-122"/>
              <a:ea typeface="微软雅黑" panose="020B0503020204020204" pitchFamily="34" charset="-122"/>
            </a:endParaRPr>
          </a:p>
        </p:txBody>
      </p:sp>
      <p:sp>
        <p:nvSpPr>
          <p:cNvPr id="5" name="右箭头 53"/>
          <p:cNvSpPr/>
          <p:nvPr/>
        </p:nvSpPr>
        <p:spPr>
          <a:xfrm>
            <a:off x="5967095" y="3174365"/>
            <a:ext cx="894715" cy="646430"/>
          </a:xfrm>
          <a:prstGeom prst="rightArrow">
            <a:avLst>
              <a:gd name="adj1" fmla="val 50000"/>
              <a:gd name="adj2" fmla="val 50000"/>
            </a:avLst>
          </a:prstGeom>
          <a:solidFill>
            <a:srgbClr val="4F81BD"/>
          </a:solidFill>
          <a:ln w="25400">
            <a:solidFill>
              <a:srgbClr val="3A5E8A"/>
            </a:solidFill>
          </a:ln>
        </p:spPr>
        <p:txBody>
          <a:bodyPr lIns="60959" tIns="60959" rIns="60959" bIns="60959" anchor="ctr"/>
          <a:p>
            <a:pPr algn="ctr" defTabSz="1219200">
              <a:defRPr sz="2400">
                <a:solidFill>
                  <a:schemeClr val="accent3">
                    <a:lumOff val="44000"/>
                  </a:schemeClr>
                </a:solidFill>
                <a:latin typeface="+mj-lt"/>
                <a:ea typeface="+mj-ea"/>
                <a:cs typeface="+mj-cs"/>
                <a:sym typeface="Calibri" panose="020F0502020204030204"/>
              </a:defRPr>
            </a:pPr>
            <a:endParaRPr sz="3500"/>
          </a:p>
        </p:txBody>
      </p:sp>
      <p:pic>
        <p:nvPicPr>
          <p:cNvPr id="97" name="图片 96"/>
          <p:cNvPicPr/>
          <p:nvPr/>
        </p:nvPicPr>
        <p:blipFill>
          <a:blip r:embed="rId1"/>
          <a:stretch>
            <a:fillRect/>
          </a:stretch>
        </p:blipFill>
        <p:spPr>
          <a:xfrm>
            <a:off x="567055" y="1326515"/>
            <a:ext cx="2009775" cy="4143375"/>
          </a:xfrm>
          <a:prstGeom prst="rect">
            <a:avLst/>
          </a:prstGeom>
          <a:noFill/>
          <a:ln>
            <a:noFill/>
          </a:ln>
        </p:spPr>
      </p:pic>
      <p:pic>
        <p:nvPicPr>
          <p:cNvPr id="177" name="图片 177" descr="afffbc5e5b9e889df8dcd57d351321d"/>
          <p:cNvPicPr>
            <a:picLocks noChangeAspect="1"/>
          </p:cNvPicPr>
          <p:nvPr/>
        </p:nvPicPr>
        <p:blipFill>
          <a:blip r:embed="rId2"/>
          <a:stretch>
            <a:fillRect/>
          </a:stretch>
        </p:blipFill>
        <p:spPr>
          <a:xfrm>
            <a:off x="3727132" y="1430655"/>
            <a:ext cx="2004060" cy="4133215"/>
          </a:xfrm>
          <a:prstGeom prst="rect">
            <a:avLst/>
          </a:prstGeom>
        </p:spPr>
      </p:pic>
      <p:pic>
        <p:nvPicPr>
          <p:cNvPr id="202" name="图片 202" descr="44e96a8e92d7ba2c7eae4d954ce0be4"/>
          <p:cNvPicPr>
            <a:picLocks noChangeAspect="1"/>
          </p:cNvPicPr>
          <p:nvPr/>
        </p:nvPicPr>
        <p:blipFill>
          <a:blip r:embed="rId3"/>
          <a:stretch>
            <a:fillRect/>
          </a:stretch>
        </p:blipFill>
        <p:spPr>
          <a:xfrm>
            <a:off x="6967855" y="1566862"/>
            <a:ext cx="2011045" cy="414909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灯片编号占位符 1"/>
          <p:cNvSpPr txBox="1">
            <a:spLocks noGrp="1"/>
          </p:cNvSpPr>
          <p:nvPr>
            <p:ph type="sldNum" sz="quarter" idx="12"/>
          </p:nvPr>
        </p:nvSpPr>
        <p:spPr/>
        <p:txBody>
          <a:bodyPr lIns="96641" tIns="48320" rIns="96641" bIns="48320"/>
          <a:lstStyle>
            <a:lvl1pPr marL="0" lvl="0"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defRPr>
            </a:lvl1pPr>
            <a:lvl2pPr marL="457200" lvl="1"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2pPr>
            <a:lvl3pPr marL="914400" lvl="2"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3pPr>
            <a:lvl4pPr marL="1371600" lvl="3"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4pPr>
            <a:lvl5pPr marL="1828800" lvl="4"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5pPr>
          </a:lstStyle>
          <a:p>
            <a:pPr lvl="0" algn="r" eaLnBrk="1" hangingPunct="1"/>
            <a:fld id="{9A0DB2DC-4C9A-4742-B13C-FB6460FD3503}" type="slidenum">
              <a:rPr lang="zh-CN" altLang="en-US" sz="1500" b="0" dirty="0">
                <a:solidFill>
                  <a:schemeClr val="tx1"/>
                </a:solidFill>
                <a:latin typeface="Arial" panose="020B0604020202020204" pitchFamily="34" charset="0"/>
                <a:ea typeface="宋体" panose="02010600030101010101" pitchFamily="2" charset="-122"/>
              </a:rPr>
            </a:fld>
            <a:endParaRPr lang="zh-CN" altLang="en-US" sz="1500" b="0" dirty="0">
              <a:solidFill>
                <a:schemeClr val="tx1"/>
              </a:solidFill>
              <a:latin typeface="Arial" panose="020B0604020202020204" pitchFamily="34" charset="0"/>
              <a:ea typeface="宋体" panose="02010600030101010101" pitchFamily="2" charset="-122"/>
            </a:endParaRPr>
          </a:p>
        </p:txBody>
      </p:sp>
      <p:sp>
        <p:nvSpPr>
          <p:cNvPr id="7" name="矩形 6"/>
          <p:cNvSpPr/>
          <p:nvPr/>
        </p:nvSpPr>
        <p:spPr>
          <a:xfrm>
            <a:off x="1082675" y="623888"/>
            <a:ext cx="1458913" cy="641350"/>
          </a:xfrm>
          <a:prstGeom prst="rect">
            <a:avLst/>
          </a:prstGeom>
        </p:spPr>
        <p:txBody>
          <a:bodyPr wrap="none">
            <a:spAutoFit/>
          </a:bodyPr>
          <a:lstStyle>
            <a:lvl1pPr marL="361950" indent="-361950" defTabSz="967105">
              <a:defRPr sz="3500" b="1">
                <a:solidFill>
                  <a:srgbClr val="3333CC"/>
                </a:solidFill>
                <a:latin typeface="楷体_GB2312" pitchFamily="49" charset="-122"/>
                <a:ea typeface="楷体_GB2312" pitchFamily="49" charset="-122"/>
              </a:defRPr>
            </a:lvl1pPr>
            <a:lvl2pPr marL="742950" indent="-285750" defTabSz="967105">
              <a:defRPr sz="3500" b="1">
                <a:solidFill>
                  <a:srgbClr val="3333CC"/>
                </a:solidFill>
                <a:latin typeface="楷体_GB2312" pitchFamily="49" charset="-122"/>
                <a:ea typeface="楷体_GB2312" pitchFamily="49" charset="-122"/>
              </a:defRPr>
            </a:lvl2pPr>
            <a:lvl3pPr marL="1143000" indent="-228600" defTabSz="967105">
              <a:defRPr sz="3500" b="1">
                <a:solidFill>
                  <a:srgbClr val="3333CC"/>
                </a:solidFill>
                <a:latin typeface="楷体_GB2312" pitchFamily="49" charset="-122"/>
                <a:ea typeface="楷体_GB2312" pitchFamily="49" charset="-122"/>
              </a:defRPr>
            </a:lvl3pPr>
            <a:lvl4pPr marL="1600200" indent="-228600" defTabSz="967105">
              <a:defRPr sz="3500" b="1">
                <a:solidFill>
                  <a:srgbClr val="3333CC"/>
                </a:solidFill>
                <a:latin typeface="楷体_GB2312" pitchFamily="49" charset="-122"/>
                <a:ea typeface="楷体_GB2312" pitchFamily="49" charset="-122"/>
              </a:defRPr>
            </a:lvl4pPr>
            <a:lvl5pPr marL="2057400" indent="-228600" defTabSz="967105">
              <a:defRPr sz="3500" b="1">
                <a:solidFill>
                  <a:srgbClr val="3333CC"/>
                </a:solidFill>
                <a:latin typeface="楷体_GB2312" pitchFamily="49" charset="-122"/>
                <a:ea typeface="楷体_GB2312" pitchFamily="49" charset="-122"/>
              </a:defRPr>
            </a:lvl5pPr>
            <a:lvl6pPr marL="25146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6pPr>
            <a:lvl7pPr marL="29718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7pPr>
            <a:lvl8pPr marL="34290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8pPr>
            <a:lvl9pPr marL="38862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9pPr>
          </a:lstStyle>
          <a:p>
            <a:pPr marL="361950" marR="0" lvl="0" indent="-361950" algn="ctr" defTabSz="967105" rtl="0" eaLnBrk="0" fontAlgn="base" latinLnBrk="0" hangingPunct="0">
              <a:lnSpc>
                <a:spcPct val="9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3333CC"/>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目录</a:t>
            </a:r>
            <a:r>
              <a:rPr kumimoji="0" lang="en-US" altLang="zh-CN" sz="4000" b="1" i="0" u="none" strike="noStrike" kern="1200" cap="none" spc="0" normalizeH="0" baseline="0" noProof="0" dirty="0">
                <a:ln>
                  <a:noFill/>
                </a:ln>
                <a:solidFill>
                  <a:srgbClr val="3333CC"/>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endParaRPr kumimoji="0" lang="en-US" altLang="zh-CN" sz="4000" b="1" i="0" u="none" strike="noStrike" kern="1200" cap="none" spc="0" normalizeH="0" baseline="0" noProof="0" dirty="0">
              <a:ln>
                <a:noFill/>
              </a:ln>
              <a:solidFill>
                <a:srgbClr val="3333CC"/>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grpSp>
        <p:nvGrpSpPr>
          <p:cNvPr id="259" name="组合 7"/>
          <p:cNvGrpSpPr/>
          <p:nvPr/>
        </p:nvGrpSpPr>
        <p:grpSpPr>
          <a:xfrm>
            <a:off x="1919382" y="1495979"/>
            <a:ext cx="6135123" cy="869560"/>
            <a:chOff x="-1" y="-1"/>
            <a:chExt cx="7821075" cy="1108516"/>
          </a:xfrm>
        </p:grpSpPr>
        <p:sp>
          <p:nvSpPr>
            <p:cNvPr id="253" name="椭圆 20"/>
            <p:cNvSpPr/>
            <p:nvPr/>
          </p:nvSpPr>
          <p:spPr>
            <a:xfrm>
              <a:off x="-1" y="-1"/>
              <a:ext cx="1108515" cy="1108516"/>
            </a:xfrm>
            <a:prstGeom prst="ellipse">
              <a:avLst/>
            </a:prstGeom>
            <a:solidFill>
              <a:srgbClr val="808080"/>
            </a:solidFill>
            <a:ln w="12700" cap="flat">
              <a:noFill/>
              <a:miter lim="400000"/>
            </a:ln>
            <a:effectLst/>
          </p:spPr>
          <p:txBody>
            <a:bodyPr wrap="square" lIns="45719" tIns="45719" rIns="45719" bIns="45719" numCol="1" anchor="ctr">
              <a:noAutofit/>
            </a:bodyPr>
            <a:lstStyle/>
            <a:p>
              <a:pPr algn="ctr">
                <a:defRPr sz="1400"/>
              </a:pPr>
              <a:endParaRPr sz="3500">
                <a:solidFill>
                  <a:srgbClr val="FFC000"/>
                </a:solidFill>
                <a:latin typeface="方正楷体_GB2312" panose="02000000000000000000" charset="-122"/>
                <a:ea typeface="方正楷体_GB2312" panose="02000000000000000000" charset="-122"/>
              </a:endParaRPr>
            </a:p>
          </p:txBody>
        </p:sp>
        <p:sp>
          <p:nvSpPr>
            <p:cNvPr id="254" name="椭圆 22"/>
            <p:cNvSpPr/>
            <p:nvPr/>
          </p:nvSpPr>
          <p:spPr>
            <a:xfrm>
              <a:off x="122256" y="102345"/>
              <a:ext cx="864001" cy="864001"/>
            </a:xfrm>
            <a:prstGeom prst="ellipse">
              <a:avLst/>
            </a:prstGeom>
            <a:gradFill flip="none" rotWithShape="1">
              <a:gsLst>
                <a:gs pos="0">
                  <a:srgbClr val="CCCCCC"/>
                </a:gs>
                <a:gs pos="100000">
                  <a:srgbClr val="FCFCFC"/>
                </a:gs>
              </a:gsLst>
              <a:lin ang="4200000" scaled="0"/>
            </a:gradFill>
            <a:ln w="12700" cap="flat">
              <a:solidFill>
                <a:srgbClr val="ECECEC"/>
              </a:solidFill>
              <a:prstDash val="solid"/>
              <a:round/>
            </a:ln>
            <a:effectLst>
              <a:outerShdw blurRad="254000" dist="127000" dir="4200000" rotWithShape="0">
                <a:srgbClr val="000000">
                  <a:alpha val="34000"/>
                </a:srgbClr>
              </a:outerShdw>
            </a:effectLst>
          </p:spPr>
          <p:txBody>
            <a:bodyPr wrap="square" lIns="45719" tIns="45719" rIns="45719" bIns="45719" numCol="1" anchor="ctr">
              <a:noAutofit/>
            </a:bodyPr>
            <a:lstStyle/>
            <a:p>
              <a:pPr algn="ctr">
                <a:defRPr sz="1400"/>
              </a:pPr>
              <a:endParaRPr sz="3500">
                <a:solidFill>
                  <a:srgbClr val="FFC000"/>
                </a:solidFill>
                <a:latin typeface="方正楷体_GB2312" panose="02000000000000000000" charset="-122"/>
                <a:ea typeface="方正楷体_GB2312" panose="02000000000000000000" charset="-122"/>
              </a:endParaRPr>
            </a:p>
          </p:txBody>
        </p:sp>
        <p:sp>
          <p:nvSpPr>
            <p:cNvPr id="255" name="椭圆 23"/>
            <p:cNvSpPr/>
            <p:nvPr/>
          </p:nvSpPr>
          <p:spPr>
            <a:xfrm>
              <a:off x="230987" y="230988"/>
              <a:ext cx="646539" cy="646539"/>
            </a:xfrm>
            <a:prstGeom prst="ellipse">
              <a:avLst/>
            </a:prstGeom>
            <a:solidFill>
              <a:srgbClr val="4BC1DC"/>
            </a:solidFill>
            <a:ln w="12700" cap="flat">
              <a:noFill/>
              <a:miter lim="400000"/>
            </a:ln>
            <a:effectLst/>
          </p:spPr>
          <p:txBody>
            <a:bodyPr wrap="square" lIns="45719" tIns="45719" rIns="45719" bIns="45719" numCol="1" anchor="ctr">
              <a:noAutofit/>
            </a:bodyPr>
            <a:lstStyle/>
            <a:p>
              <a:pPr algn="ctr">
                <a:defRPr sz="1400"/>
              </a:pPr>
              <a:endParaRPr sz="3500">
                <a:solidFill>
                  <a:srgbClr val="FFC000"/>
                </a:solidFill>
                <a:latin typeface="方正楷体_GB2312" panose="02000000000000000000" charset="-122"/>
                <a:ea typeface="方正楷体_GB2312" panose="02000000000000000000" charset="-122"/>
              </a:endParaRPr>
            </a:p>
          </p:txBody>
        </p:sp>
        <p:sp>
          <p:nvSpPr>
            <p:cNvPr id="256" name="TextBox 12"/>
            <p:cNvSpPr txBox="1"/>
            <p:nvPr/>
          </p:nvSpPr>
          <p:spPr>
            <a:xfrm>
              <a:off x="948326" y="92847"/>
              <a:ext cx="6872748" cy="663789"/>
            </a:xfrm>
            <a:prstGeom prst="rect">
              <a:avLst/>
            </a:prstGeom>
            <a:noFill/>
            <a:ln w="12700" cap="flat">
              <a:noFill/>
              <a:miter lim="400000"/>
            </a:ln>
            <a:effectLst/>
          </p:spPr>
          <p:txBody>
            <a:bodyPr wrap="square" lIns="45719" tIns="45719" rIns="45719" bIns="45719" numCol="1" anchor="t">
              <a:spAutoFit/>
            </a:bodyPr>
            <a:lstStyle/>
            <a:p>
              <a:pPr>
                <a:def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3500" dirty="0">
                  <a:solidFill>
                    <a:srgbClr val="FFC000"/>
                  </a:solidFill>
                </a:rPr>
                <a:t>   </a:t>
              </a:r>
              <a:r>
                <a:rPr lang="zh-CN" altLang="en-US" sz="2800" dirty="0" smtClean="0">
                  <a:solidFill>
                    <a:srgbClr val="19293D"/>
                  </a:solidFill>
                </a:rPr>
                <a:t>一、</a:t>
              </a:r>
              <a:r>
                <a:rPr lang="zh-CN" altLang="en-US" sz="2800" dirty="0" smtClean="0">
                  <a:solidFill>
                    <a:srgbClr val="19293D"/>
                  </a:solidFill>
                </a:rPr>
                <a:t>电子营业执照基本介绍</a:t>
              </a:r>
              <a:endParaRPr sz="2800" dirty="0">
                <a:solidFill>
                  <a:srgbClr val="FFC000"/>
                </a:solidFill>
              </a:endParaRPr>
            </a:p>
          </p:txBody>
        </p:sp>
        <p:sp>
          <p:nvSpPr>
            <p:cNvPr id="257" name="直接连接符 25"/>
            <p:cNvSpPr/>
            <p:nvPr/>
          </p:nvSpPr>
          <p:spPr>
            <a:xfrm>
              <a:off x="1108513" y="744856"/>
              <a:ext cx="6274679" cy="1"/>
            </a:xfrm>
            <a:prstGeom prst="line">
              <a:avLst/>
            </a:prstGeom>
            <a:noFill/>
            <a:ln w="9525" cap="flat">
              <a:solidFill>
                <a:srgbClr val="808080"/>
              </a:solidFill>
              <a:prstDash val="solid"/>
              <a:round/>
            </a:ln>
            <a:effectLst/>
          </p:spPr>
          <p:txBody>
            <a:bodyPr wrap="square" lIns="45719" tIns="45719" rIns="45719" bIns="45719" numCol="1" anchor="t">
              <a:noAutofit/>
            </a:bodyPr>
            <a:lstStyle/>
            <a:p>
              <a:endParaRPr>
                <a:solidFill>
                  <a:srgbClr val="FFC000"/>
                </a:solidFill>
                <a:latin typeface="方正楷体_GB2312" panose="02000000000000000000" charset="-122"/>
                <a:ea typeface="方正楷体_GB2312" panose="02000000000000000000" charset="-122"/>
              </a:endParaRPr>
            </a:p>
          </p:txBody>
        </p:sp>
        <p:sp>
          <p:nvSpPr>
            <p:cNvPr id="258" name="Freeform 17"/>
            <p:cNvSpPr/>
            <p:nvPr/>
          </p:nvSpPr>
          <p:spPr>
            <a:xfrm>
              <a:off x="465356" y="403600"/>
              <a:ext cx="177801" cy="310358"/>
            </a:xfrm>
            <a:custGeom>
              <a:avLst/>
              <a:gdLst/>
              <a:ahLst/>
              <a:cxnLst>
                <a:cxn ang="0">
                  <a:pos x="wd2" y="hd2"/>
                </a:cxn>
                <a:cxn ang="5400000">
                  <a:pos x="wd2" y="hd2"/>
                </a:cxn>
                <a:cxn ang="10800000">
                  <a:pos x="wd2" y="hd2"/>
                </a:cxn>
                <a:cxn ang="16200000">
                  <a:pos x="wd2" y="hd2"/>
                </a:cxn>
              </a:cxnLst>
              <a:rect l="0" t="0" r="r" b="b"/>
              <a:pathLst>
                <a:path w="21600" h="21600" extrusionOk="0">
                  <a:moveTo>
                    <a:pt x="0" y="7126"/>
                  </a:moveTo>
                  <a:lnTo>
                    <a:pt x="1543" y="7126"/>
                  </a:lnTo>
                  <a:lnTo>
                    <a:pt x="1543" y="11104"/>
                  </a:lnTo>
                  <a:lnTo>
                    <a:pt x="1929" y="12761"/>
                  </a:lnTo>
                  <a:lnTo>
                    <a:pt x="3279" y="14197"/>
                  </a:lnTo>
                  <a:lnTo>
                    <a:pt x="5207" y="15302"/>
                  </a:lnTo>
                  <a:lnTo>
                    <a:pt x="7907" y="16076"/>
                  </a:lnTo>
                  <a:lnTo>
                    <a:pt x="10800" y="16407"/>
                  </a:lnTo>
                  <a:lnTo>
                    <a:pt x="13693" y="16076"/>
                  </a:lnTo>
                  <a:lnTo>
                    <a:pt x="16200" y="15302"/>
                  </a:lnTo>
                  <a:lnTo>
                    <a:pt x="18129" y="14197"/>
                  </a:lnTo>
                  <a:lnTo>
                    <a:pt x="19479" y="12761"/>
                  </a:lnTo>
                  <a:lnTo>
                    <a:pt x="20057" y="11104"/>
                  </a:lnTo>
                  <a:lnTo>
                    <a:pt x="20057" y="7126"/>
                  </a:lnTo>
                  <a:lnTo>
                    <a:pt x="21600" y="7126"/>
                  </a:lnTo>
                  <a:lnTo>
                    <a:pt x="21600" y="11104"/>
                  </a:lnTo>
                  <a:lnTo>
                    <a:pt x="21021" y="12982"/>
                  </a:lnTo>
                  <a:lnTo>
                    <a:pt x="19671" y="14529"/>
                  </a:lnTo>
                  <a:lnTo>
                    <a:pt x="17550" y="15855"/>
                  </a:lnTo>
                  <a:lnTo>
                    <a:pt x="14657" y="16849"/>
                  </a:lnTo>
                  <a:lnTo>
                    <a:pt x="11571" y="17181"/>
                  </a:lnTo>
                  <a:lnTo>
                    <a:pt x="11571" y="20716"/>
                  </a:lnTo>
                  <a:lnTo>
                    <a:pt x="16971" y="20716"/>
                  </a:lnTo>
                  <a:lnTo>
                    <a:pt x="16971" y="21600"/>
                  </a:lnTo>
                  <a:lnTo>
                    <a:pt x="4629" y="21600"/>
                  </a:lnTo>
                  <a:lnTo>
                    <a:pt x="4629" y="20716"/>
                  </a:lnTo>
                  <a:lnTo>
                    <a:pt x="10029" y="20716"/>
                  </a:lnTo>
                  <a:lnTo>
                    <a:pt x="10029" y="17181"/>
                  </a:lnTo>
                  <a:lnTo>
                    <a:pt x="6750" y="16849"/>
                  </a:lnTo>
                  <a:lnTo>
                    <a:pt x="4050" y="15855"/>
                  </a:lnTo>
                  <a:lnTo>
                    <a:pt x="1929" y="14529"/>
                  </a:lnTo>
                  <a:lnTo>
                    <a:pt x="386" y="12982"/>
                  </a:lnTo>
                  <a:lnTo>
                    <a:pt x="0" y="11104"/>
                  </a:lnTo>
                  <a:lnTo>
                    <a:pt x="0" y="7126"/>
                  </a:lnTo>
                  <a:close/>
                  <a:moveTo>
                    <a:pt x="10800" y="0"/>
                  </a:moveTo>
                  <a:lnTo>
                    <a:pt x="13114" y="221"/>
                  </a:lnTo>
                  <a:lnTo>
                    <a:pt x="15043" y="994"/>
                  </a:lnTo>
                  <a:lnTo>
                    <a:pt x="16393" y="2099"/>
                  </a:lnTo>
                  <a:lnTo>
                    <a:pt x="16971" y="3536"/>
                  </a:lnTo>
                  <a:lnTo>
                    <a:pt x="16971" y="11104"/>
                  </a:lnTo>
                  <a:lnTo>
                    <a:pt x="16393" y="12430"/>
                  </a:lnTo>
                  <a:lnTo>
                    <a:pt x="15043" y="13535"/>
                  </a:lnTo>
                  <a:lnTo>
                    <a:pt x="13114" y="14308"/>
                  </a:lnTo>
                  <a:lnTo>
                    <a:pt x="10800" y="14639"/>
                  </a:lnTo>
                  <a:lnTo>
                    <a:pt x="8293" y="14308"/>
                  </a:lnTo>
                  <a:lnTo>
                    <a:pt x="6364" y="13535"/>
                  </a:lnTo>
                  <a:lnTo>
                    <a:pt x="5014" y="12430"/>
                  </a:lnTo>
                  <a:lnTo>
                    <a:pt x="4629" y="11104"/>
                  </a:lnTo>
                  <a:lnTo>
                    <a:pt x="4629" y="3536"/>
                  </a:lnTo>
                  <a:lnTo>
                    <a:pt x="5014" y="2099"/>
                  </a:lnTo>
                  <a:lnTo>
                    <a:pt x="6364" y="994"/>
                  </a:lnTo>
                  <a:lnTo>
                    <a:pt x="8293" y="221"/>
                  </a:lnTo>
                  <a:lnTo>
                    <a:pt x="10800" y="0"/>
                  </a:lnTo>
                  <a:close/>
                </a:path>
              </a:pathLst>
            </a:custGeom>
            <a:solidFill>
              <a:schemeClr val="accent3">
                <a:lumOff val="44000"/>
              </a:schemeClr>
            </a:solidFill>
            <a:ln w="3175" cap="flat">
              <a:solidFill>
                <a:schemeClr val="accent3">
                  <a:lumOff val="44000"/>
                </a:schemeClr>
              </a:solidFill>
              <a:prstDash val="solid"/>
              <a:round/>
            </a:ln>
            <a:effectLst/>
          </p:spPr>
          <p:txBody>
            <a:bodyPr wrap="square" lIns="45719" tIns="45719" rIns="45719" bIns="45719" numCol="1" anchor="t">
              <a:noAutofit/>
            </a:bodyPr>
            <a:lstStyle/>
            <a:p>
              <a:pPr>
                <a:defRPr sz="1400"/>
              </a:pPr>
              <a:endParaRPr sz="3500">
                <a:solidFill>
                  <a:srgbClr val="FFC000"/>
                </a:solidFill>
                <a:latin typeface="方正楷体_GB2312" panose="02000000000000000000" charset="-122"/>
                <a:ea typeface="方正楷体_GB2312" panose="02000000000000000000" charset="-122"/>
              </a:endParaRPr>
            </a:p>
          </p:txBody>
        </p:sp>
      </p:grpSp>
      <p:grpSp>
        <p:nvGrpSpPr>
          <p:cNvPr id="266" name="组合 7"/>
          <p:cNvGrpSpPr/>
          <p:nvPr/>
        </p:nvGrpSpPr>
        <p:grpSpPr>
          <a:xfrm>
            <a:off x="1918747" y="2999217"/>
            <a:ext cx="5843867" cy="878049"/>
            <a:chOff x="0" y="-1"/>
            <a:chExt cx="7377749" cy="1108516"/>
          </a:xfrm>
        </p:grpSpPr>
        <p:sp>
          <p:nvSpPr>
            <p:cNvPr id="260" name="椭圆 18"/>
            <p:cNvSpPr/>
            <p:nvPr/>
          </p:nvSpPr>
          <p:spPr>
            <a:xfrm>
              <a:off x="0" y="-1"/>
              <a:ext cx="1108515" cy="1108516"/>
            </a:xfrm>
            <a:prstGeom prst="ellipse">
              <a:avLst/>
            </a:prstGeom>
            <a:solidFill>
              <a:srgbClr val="808080"/>
            </a:solidFill>
            <a:ln w="12700" cap="flat">
              <a:noFill/>
              <a:miter lim="400000"/>
            </a:ln>
            <a:effectLst/>
          </p:spPr>
          <p:txBody>
            <a:bodyPr wrap="square" lIns="45719" tIns="45719" rIns="45719" bIns="45719" numCol="1" anchor="ctr">
              <a:noAutofit/>
            </a:bodyPr>
            <a:lstStyle/>
            <a:p>
              <a:pPr algn="ctr">
                <a:defRPr sz="1400"/>
              </a:pPr>
              <a:endParaRPr sz="3500">
                <a:solidFill>
                  <a:srgbClr val="002060"/>
                </a:solidFill>
                <a:latin typeface="方正楷体_GB2312" panose="02000000000000000000" charset="-122"/>
                <a:ea typeface="方正楷体_GB2312" panose="02000000000000000000" charset="-122"/>
              </a:endParaRPr>
            </a:p>
          </p:txBody>
        </p:sp>
        <p:sp>
          <p:nvSpPr>
            <p:cNvPr id="261" name="椭圆 34"/>
            <p:cNvSpPr/>
            <p:nvPr/>
          </p:nvSpPr>
          <p:spPr>
            <a:xfrm>
              <a:off x="122257" y="102345"/>
              <a:ext cx="864001" cy="864001"/>
            </a:xfrm>
            <a:prstGeom prst="ellipse">
              <a:avLst/>
            </a:prstGeom>
            <a:gradFill flip="none" rotWithShape="1">
              <a:gsLst>
                <a:gs pos="0">
                  <a:srgbClr val="CCCCCC"/>
                </a:gs>
                <a:gs pos="100000">
                  <a:srgbClr val="FCFCFC"/>
                </a:gs>
              </a:gsLst>
              <a:lin ang="4200000" scaled="0"/>
            </a:gradFill>
            <a:ln w="12700" cap="flat">
              <a:solidFill>
                <a:srgbClr val="ECECEC"/>
              </a:solidFill>
              <a:prstDash val="solid"/>
              <a:round/>
            </a:ln>
            <a:effectLst>
              <a:outerShdw blurRad="254000" dist="127000" dir="4200000" rotWithShape="0">
                <a:srgbClr val="000000">
                  <a:alpha val="34000"/>
                </a:srgbClr>
              </a:outerShdw>
            </a:effectLst>
          </p:spPr>
          <p:txBody>
            <a:bodyPr wrap="square" lIns="45719" tIns="45719" rIns="45719" bIns="45719" numCol="1" anchor="ctr">
              <a:noAutofit/>
            </a:bodyPr>
            <a:lstStyle/>
            <a:p>
              <a:pPr algn="ctr">
                <a:defRPr sz="1400"/>
              </a:pPr>
              <a:endParaRPr sz="3500">
                <a:solidFill>
                  <a:srgbClr val="002060"/>
                </a:solidFill>
                <a:latin typeface="方正楷体_GB2312" panose="02000000000000000000" charset="-122"/>
                <a:ea typeface="方正楷体_GB2312" panose="02000000000000000000" charset="-122"/>
              </a:endParaRPr>
            </a:p>
          </p:txBody>
        </p:sp>
        <p:sp>
          <p:nvSpPr>
            <p:cNvPr id="262" name="椭圆 35"/>
            <p:cNvSpPr/>
            <p:nvPr/>
          </p:nvSpPr>
          <p:spPr>
            <a:xfrm>
              <a:off x="230988" y="230988"/>
              <a:ext cx="646539" cy="646539"/>
            </a:xfrm>
            <a:prstGeom prst="ellipse">
              <a:avLst/>
            </a:prstGeom>
            <a:solidFill>
              <a:srgbClr val="4BC1DC"/>
            </a:solidFill>
            <a:ln w="12700" cap="flat">
              <a:noFill/>
              <a:miter lim="400000"/>
            </a:ln>
            <a:effectLst/>
          </p:spPr>
          <p:txBody>
            <a:bodyPr wrap="square" lIns="45719" tIns="45719" rIns="45719" bIns="45719" numCol="1" anchor="ctr">
              <a:noAutofit/>
            </a:bodyPr>
            <a:lstStyle/>
            <a:p>
              <a:pPr algn="ctr">
                <a:defRPr sz="1400"/>
              </a:pPr>
              <a:endParaRPr sz="3500">
                <a:solidFill>
                  <a:srgbClr val="002060"/>
                </a:solidFill>
                <a:latin typeface="方正楷体_GB2312" panose="02000000000000000000" charset="-122"/>
                <a:ea typeface="方正楷体_GB2312" panose="02000000000000000000" charset="-122"/>
              </a:endParaRPr>
            </a:p>
          </p:txBody>
        </p:sp>
        <p:sp>
          <p:nvSpPr>
            <p:cNvPr id="263" name="TextBox 12"/>
            <p:cNvSpPr txBox="1"/>
            <p:nvPr/>
          </p:nvSpPr>
          <p:spPr>
            <a:xfrm>
              <a:off x="1082259" y="131473"/>
              <a:ext cx="5924363" cy="657371"/>
            </a:xfrm>
            <a:prstGeom prst="rect">
              <a:avLst/>
            </a:prstGeom>
            <a:noFill/>
            <a:ln w="12700" cap="flat">
              <a:noFill/>
              <a:miter lim="400000"/>
            </a:ln>
            <a:effectLst/>
          </p:spPr>
          <p:txBody>
            <a:bodyPr wrap="square" lIns="45719" tIns="45719" rIns="45719" bIns="45719" numCol="1" anchor="t">
              <a:spAutoFit/>
            </a:bodyPr>
            <a:lstStyle>
              <a:lvl1pPr>
                <a:defRPr sz="2800" b="1">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buClrTx/>
                <a:buSzTx/>
                <a:buFontTx/>
                <a:def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dirty="0">
                  <a:solidFill>
                    <a:srgbClr val="19293D"/>
                  </a:solidFill>
                </a:rPr>
                <a:t> </a:t>
              </a:r>
              <a:r>
                <a:rPr lang="zh-CN" altLang="en-US" sz="2800" dirty="0" smtClean="0">
                  <a:solidFill>
                    <a:srgbClr val="19293D"/>
                  </a:solidFill>
                </a:rPr>
                <a:t>二、电子营业执照功能介绍</a:t>
              </a:r>
              <a:endParaRPr lang="zh-CN" altLang="en-US" sz="2800" dirty="0" smtClean="0">
                <a:solidFill>
                  <a:srgbClr val="19293D"/>
                </a:solidFill>
              </a:endParaRPr>
            </a:p>
          </p:txBody>
        </p:sp>
        <p:sp>
          <p:nvSpPr>
            <p:cNvPr id="264" name="直接连接符 37"/>
            <p:cNvSpPr/>
            <p:nvPr/>
          </p:nvSpPr>
          <p:spPr>
            <a:xfrm>
              <a:off x="1108514" y="783493"/>
              <a:ext cx="6269235" cy="1"/>
            </a:xfrm>
            <a:prstGeom prst="line">
              <a:avLst/>
            </a:prstGeom>
            <a:noFill/>
            <a:ln w="9525" cap="flat">
              <a:solidFill>
                <a:srgbClr val="808080"/>
              </a:solidFill>
              <a:prstDash val="solid"/>
              <a:round/>
            </a:ln>
            <a:effectLst/>
          </p:spPr>
          <p:txBody>
            <a:bodyPr wrap="square" lIns="45719" tIns="45719" rIns="45719" bIns="45719" numCol="1" anchor="t">
              <a:noAutofit/>
            </a:bodyPr>
            <a:lstStyle/>
            <a:p>
              <a:endParaRPr>
                <a:solidFill>
                  <a:srgbClr val="002060"/>
                </a:solidFill>
                <a:latin typeface="方正楷体_GB2312" panose="02000000000000000000" charset="-122"/>
                <a:ea typeface="方正楷体_GB2312" panose="02000000000000000000" charset="-122"/>
              </a:endParaRPr>
            </a:p>
          </p:txBody>
        </p:sp>
        <p:sp>
          <p:nvSpPr>
            <p:cNvPr id="265" name="Freeform 17"/>
            <p:cNvSpPr/>
            <p:nvPr/>
          </p:nvSpPr>
          <p:spPr>
            <a:xfrm>
              <a:off x="465357" y="403600"/>
              <a:ext cx="177801" cy="310358"/>
            </a:xfrm>
            <a:custGeom>
              <a:avLst/>
              <a:gdLst/>
              <a:ahLst/>
              <a:cxnLst>
                <a:cxn ang="0">
                  <a:pos x="wd2" y="hd2"/>
                </a:cxn>
                <a:cxn ang="5400000">
                  <a:pos x="wd2" y="hd2"/>
                </a:cxn>
                <a:cxn ang="10800000">
                  <a:pos x="wd2" y="hd2"/>
                </a:cxn>
                <a:cxn ang="16200000">
                  <a:pos x="wd2" y="hd2"/>
                </a:cxn>
              </a:cxnLst>
              <a:rect l="0" t="0" r="r" b="b"/>
              <a:pathLst>
                <a:path w="21600" h="21600" extrusionOk="0">
                  <a:moveTo>
                    <a:pt x="0" y="7126"/>
                  </a:moveTo>
                  <a:lnTo>
                    <a:pt x="1543" y="7126"/>
                  </a:lnTo>
                  <a:lnTo>
                    <a:pt x="1543" y="11104"/>
                  </a:lnTo>
                  <a:lnTo>
                    <a:pt x="1929" y="12761"/>
                  </a:lnTo>
                  <a:lnTo>
                    <a:pt x="3279" y="14197"/>
                  </a:lnTo>
                  <a:lnTo>
                    <a:pt x="5207" y="15302"/>
                  </a:lnTo>
                  <a:lnTo>
                    <a:pt x="7907" y="16076"/>
                  </a:lnTo>
                  <a:lnTo>
                    <a:pt x="10800" y="16407"/>
                  </a:lnTo>
                  <a:lnTo>
                    <a:pt x="13693" y="16076"/>
                  </a:lnTo>
                  <a:lnTo>
                    <a:pt x="16200" y="15302"/>
                  </a:lnTo>
                  <a:lnTo>
                    <a:pt x="18129" y="14197"/>
                  </a:lnTo>
                  <a:lnTo>
                    <a:pt x="19479" y="12761"/>
                  </a:lnTo>
                  <a:lnTo>
                    <a:pt x="20057" y="11104"/>
                  </a:lnTo>
                  <a:lnTo>
                    <a:pt x="20057" y="7126"/>
                  </a:lnTo>
                  <a:lnTo>
                    <a:pt x="21600" y="7126"/>
                  </a:lnTo>
                  <a:lnTo>
                    <a:pt x="21600" y="11104"/>
                  </a:lnTo>
                  <a:lnTo>
                    <a:pt x="21021" y="12982"/>
                  </a:lnTo>
                  <a:lnTo>
                    <a:pt x="19671" y="14529"/>
                  </a:lnTo>
                  <a:lnTo>
                    <a:pt x="17550" y="15855"/>
                  </a:lnTo>
                  <a:lnTo>
                    <a:pt x="14657" y="16849"/>
                  </a:lnTo>
                  <a:lnTo>
                    <a:pt x="11571" y="17181"/>
                  </a:lnTo>
                  <a:lnTo>
                    <a:pt x="11571" y="20716"/>
                  </a:lnTo>
                  <a:lnTo>
                    <a:pt x="16971" y="20716"/>
                  </a:lnTo>
                  <a:lnTo>
                    <a:pt x="16971" y="21600"/>
                  </a:lnTo>
                  <a:lnTo>
                    <a:pt x="4629" y="21600"/>
                  </a:lnTo>
                  <a:lnTo>
                    <a:pt x="4629" y="20716"/>
                  </a:lnTo>
                  <a:lnTo>
                    <a:pt x="10029" y="20716"/>
                  </a:lnTo>
                  <a:lnTo>
                    <a:pt x="10029" y="17181"/>
                  </a:lnTo>
                  <a:lnTo>
                    <a:pt x="6750" y="16849"/>
                  </a:lnTo>
                  <a:lnTo>
                    <a:pt x="4050" y="15855"/>
                  </a:lnTo>
                  <a:lnTo>
                    <a:pt x="1929" y="14529"/>
                  </a:lnTo>
                  <a:lnTo>
                    <a:pt x="386" y="12982"/>
                  </a:lnTo>
                  <a:lnTo>
                    <a:pt x="0" y="11104"/>
                  </a:lnTo>
                  <a:lnTo>
                    <a:pt x="0" y="7126"/>
                  </a:lnTo>
                  <a:close/>
                  <a:moveTo>
                    <a:pt x="10800" y="0"/>
                  </a:moveTo>
                  <a:lnTo>
                    <a:pt x="13114" y="221"/>
                  </a:lnTo>
                  <a:lnTo>
                    <a:pt x="15043" y="994"/>
                  </a:lnTo>
                  <a:lnTo>
                    <a:pt x="16393" y="2099"/>
                  </a:lnTo>
                  <a:lnTo>
                    <a:pt x="16971" y="3536"/>
                  </a:lnTo>
                  <a:lnTo>
                    <a:pt x="16971" y="11104"/>
                  </a:lnTo>
                  <a:lnTo>
                    <a:pt x="16393" y="12430"/>
                  </a:lnTo>
                  <a:lnTo>
                    <a:pt x="15043" y="13535"/>
                  </a:lnTo>
                  <a:lnTo>
                    <a:pt x="13114" y="14308"/>
                  </a:lnTo>
                  <a:lnTo>
                    <a:pt x="10800" y="14639"/>
                  </a:lnTo>
                  <a:lnTo>
                    <a:pt x="8293" y="14308"/>
                  </a:lnTo>
                  <a:lnTo>
                    <a:pt x="6364" y="13535"/>
                  </a:lnTo>
                  <a:lnTo>
                    <a:pt x="5014" y="12430"/>
                  </a:lnTo>
                  <a:lnTo>
                    <a:pt x="4629" y="11104"/>
                  </a:lnTo>
                  <a:lnTo>
                    <a:pt x="4629" y="3536"/>
                  </a:lnTo>
                  <a:lnTo>
                    <a:pt x="5014" y="2099"/>
                  </a:lnTo>
                  <a:lnTo>
                    <a:pt x="6364" y="994"/>
                  </a:lnTo>
                  <a:lnTo>
                    <a:pt x="8293" y="221"/>
                  </a:lnTo>
                  <a:lnTo>
                    <a:pt x="10800" y="0"/>
                  </a:lnTo>
                  <a:close/>
                </a:path>
              </a:pathLst>
            </a:custGeom>
            <a:solidFill>
              <a:schemeClr val="accent3">
                <a:lumOff val="44000"/>
              </a:schemeClr>
            </a:solidFill>
            <a:ln w="3175" cap="flat">
              <a:solidFill>
                <a:schemeClr val="accent3">
                  <a:lumOff val="44000"/>
                </a:schemeClr>
              </a:solidFill>
              <a:prstDash val="solid"/>
              <a:round/>
            </a:ln>
            <a:effectLst/>
          </p:spPr>
          <p:txBody>
            <a:bodyPr wrap="square" lIns="45719" tIns="45719" rIns="45719" bIns="45719" numCol="1" anchor="t">
              <a:noAutofit/>
            </a:bodyPr>
            <a:lstStyle/>
            <a:p>
              <a:pPr>
                <a:defRPr sz="1400"/>
              </a:pPr>
              <a:endParaRPr sz="3500">
                <a:solidFill>
                  <a:srgbClr val="002060"/>
                </a:solidFill>
                <a:latin typeface="方正楷体_GB2312" panose="02000000000000000000" charset="-122"/>
                <a:ea typeface="方正楷体_GB2312" panose="02000000000000000000" charset="-122"/>
              </a:endParaRPr>
            </a:p>
          </p:txBody>
        </p:sp>
      </p:grpSp>
      <p:grpSp>
        <p:nvGrpSpPr>
          <p:cNvPr id="279" name="组合 7"/>
          <p:cNvGrpSpPr/>
          <p:nvPr/>
        </p:nvGrpSpPr>
        <p:grpSpPr>
          <a:xfrm>
            <a:off x="1919382" y="4554759"/>
            <a:ext cx="6791325" cy="877577"/>
            <a:chOff x="0" y="-1"/>
            <a:chExt cx="8578500" cy="1108516"/>
          </a:xfrm>
        </p:grpSpPr>
        <p:sp>
          <p:nvSpPr>
            <p:cNvPr id="273" name="椭圆 28"/>
            <p:cNvSpPr/>
            <p:nvPr/>
          </p:nvSpPr>
          <p:spPr>
            <a:xfrm>
              <a:off x="0" y="-1"/>
              <a:ext cx="1108515" cy="1108516"/>
            </a:xfrm>
            <a:prstGeom prst="ellipse">
              <a:avLst/>
            </a:prstGeom>
            <a:solidFill>
              <a:srgbClr val="808080"/>
            </a:solidFill>
            <a:ln w="12700" cap="flat">
              <a:noFill/>
              <a:miter lim="400000"/>
            </a:ln>
            <a:effectLst/>
          </p:spPr>
          <p:txBody>
            <a:bodyPr wrap="square" lIns="45719" tIns="45719" rIns="45719" bIns="45719" numCol="1" anchor="ctr">
              <a:noAutofit/>
            </a:bodyPr>
            <a:lstStyle/>
            <a:p>
              <a:pPr algn="ctr">
                <a:defRPr sz="1400"/>
              </a:pPr>
              <a:endParaRPr sz="3500">
                <a:solidFill>
                  <a:srgbClr val="002060"/>
                </a:solidFill>
                <a:latin typeface="方正楷体_GB2312" panose="02000000000000000000" charset="-122"/>
                <a:ea typeface="方正楷体_GB2312" panose="02000000000000000000" charset="-122"/>
              </a:endParaRPr>
            </a:p>
          </p:txBody>
        </p:sp>
        <p:sp>
          <p:nvSpPr>
            <p:cNvPr id="274" name="椭圆 29"/>
            <p:cNvSpPr/>
            <p:nvPr/>
          </p:nvSpPr>
          <p:spPr>
            <a:xfrm>
              <a:off x="122257" y="102345"/>
              <a:ext cx="864001" cy="864001"/>
            </a:xfrm>
            <a:prstGeom prst="ellipse">
              <a:avLst/>
            </a:prstGeom>
            <a:gradFill flip="none" rotWithShape="1">
              <a:gsLst>
                <a:gs pos="0">
                  <a:srgbClr val="CCCCCC"/>
                </a:gs>
                <a:gs pos="100000">
                  <a:srgbClr val="FCFCFC"/>
                </a:gs>
              </a:gsLst>
              <a:lin ang="4200000" scaled="0"/>
            </a:gradFill>
            <a:ln w="12700" cap="flat">
              <a:solidFill>
                <a:srgbClr val="ECECEC"/>
              </a:solidFill>
              <a:prstDash val="solid"/>
              <a:round/>
            </a:ln>
            <a:effectLst>
              <a:outerShdw blurRad="254000" dist="127000" dir="4200000" rotWithShape="0">
                <a:srgbClr val="000000">
                  <a:alpha val="34000"/>
                </a:srgbClr>
              </a:outerShdw>
            </a:effectLst>
          </p:spPr>
          <p:txBody>
            <a:bodyPr wrap="square" lIns="45719" tIns="45719" rIns="45719" bIns="45719" numCol="1" anchor="ctr">
              <a:noAutofit/>
            </a:bodyPr>
            <a:lstStyle/>
            <a:p>
              <a:pPr algn="ctr">
                <a:defRPr sz="1400"/>
              </a:pPr>
              <a:endParaRPr sz="3500">
                <a:solidFill>
                  <a:srgbClr val="002060"/>
                </a:solidFill>
                <a:latin typeface="方正楷体_GB2312" panose="02000000000000000000" charset="-122"/>
                <a:ea typeface="方正楷体_GB2312" panose="02000000000000000000" charset="-122"/>
              </a:endParaRPr>
            </a:p>
          </p:txBody>
        </p:sp>
        <p:sp>
          <p:nvSpPr>
            <p:cNvPr id="275" name="椭圆 30"/>
            <p:cNvSpPr/>
            <p:nvPr/>
          </p:nvSpPr>
          <p:spPr>
            <a:xfrm>
              <a:off x="230988" y="230988"/>
              <a:ext cx="646539" cy="646539"/>
            </a:xfrm>
            <a:prstGeom prst="ellipse">
              <a:avLst/>
            </a:prstGeom>
            <a:solidFill>
              <a:srgbClr val="4BC1DC"/>
            </a:solidFill>
            <a:ln w="12700" cap="flat">
              <a:noFill/>
              <a:miter lim="400000"/>
            </a:ln>
            <a:effectLst/>
          </p:spPr>
          <p:txBody>
            <a:bodyPr wrap="square" lIns="45719" tIns="45719" rIns="45719" bIns="45719" numCol="1" anchor="ctr">
              <a:noAutofit/>
            </a:bodyPr>
            <a:lstStyle/>
            <a:p>
              <a:pPr algn="ctr">
                <a:defRPr sz="1400"/>
              </a:pPr>
              <a:endParaRPr sz="3500">
                <a:solidFill>
                  <a:srgbClr val="002060"/>
                </a:solidFill>
                <a:latin typeface="方正楷体_GB2312" panose="02000000000000000000" charset="-122"/>
                <a:ea typeface="方正楷体_GB2312" panose="02000000000000000000" charset="-122"/>
              </a:endParaRPr>
            </a:p>
          </p:txBody>
        </p:sp>
        <p:sp>
          <p:nvSpPr>
            <p:cNvPr id="276" name="TextBox 12"/>
            <p:cNvSpPr txBox="1"/>
            <p:nvPr/>
          </p:nvSpPr>
          <p:spPr>
            <a:xfrm>
              <a:off x="1235240" y="118710"/>
              <a:ext cx="7343260" cy="657725"/>
            </a:xfrm>
            <a:prstGeom prst="rect">
              <a:avLst/>
            </a:prstGeom>
            <a:noFill/>
            <a:ln w="12700" cap="flat">
              <a:noFill/>
              <a:miter lim="400000"/>
            </a:ln>
            <a:effectLst/>
          </p:spPr>
          <p:txBody>
            <a:bodyPr wrap="square" lIns="45719" tIns="45719" rIns="45719" bIns="45719" numCol="1" anchor="t">
              <a:spAutoFit/>
            </a:bodyPr>
            <a:lstStyle>
              <a:lvl1pPr>
                <a:defRPr sz="2800" b="1">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zh-CN" altLang="en-US" dirty="0" smtClean="0">
                  <a:solidFill>
                    <a:srgbClr val="19293D"/>
                  </a:solidFill>
                </a:rPr>
                <a:t>三、电子营业执照在电子招标中应用</a:t>
              </a:r>
              <a:endParaRPr lang="zh-CN" altLang="en-US" dirty="0" smtClean="0">
                <a:solidFill>
                  <a:srgbClr val="19293D"/>
                </a:solidFill>
              </a:endParaRPr>
            </a:p>
          </p:txBody>
        </p:sp>
        <p:sp>
          <p:nvSpPr>
            <p:cNvPr id="277" name="直接连接符 32"/>
            <p:cNvSpPr/>
            <p:nvPr/>
          </p:nvSpPr>
          <p:spPr>
            <a:xfrm>
              <a:off x="1108514" y="783493"/>
              <a:ext cx="6269235" cy="1"/>
            </a:xfrm>
            <a:prstGeom prst="line">
              <a:avLst/>
            </a:prstGeom>
            <a:noFill/>
            <a:ln w="9525" cap="flat">
              <a:solidFill>
                <a:srgbClr val="808080"/>
              </a:solidFill>
              <a:prstDash val="solid"/>
              <a:round/>
            </a:ln>
            <a:effectLst/>
          </p:spPr>
          <p:txBody>
            <a:bodyPr wrap="square" lIns="45719" tIns="45719" rIns="45719" bIns="45719" numCol="1" anchor="t">
              <a:noAutofit/>
            </a:bodyPr>
            <a:lstStyle/>
            <a:p>
              <a:endParaRPr>
                <a:solidFill>
                  <a:srgbClr val="002060"/>
                </a:solidFill>
                <a:latin typeface="方正楷体_GB2312" panose="02000000000000000000" charset="-122"/>
                <a:ea typeface="方正楷体_GB2312" panose="02000000000000000000" charset="-122"/>
              </a:endParaRPr>
            </a:p>
          </p:txBody>
        </p:sp>
        <p:sp>
          <p:nvSpPr>
            <p:cNvPr id="278" name="Freeform 17"/>
            <p:cNvSpPr/>
            <p:nvPr/>
          </p:nvSpPr>
          <p:spPr>
            <a:xfrm>
              <a:off x="465357" y="403600"/>
              <a:ext cx="177801" cy="310358"/>
            </a:xfrm>
            <a:custGeom>
              <a:avLst/>
              <a:gdLst/>
              <a:ahLst/>
              <a:cxnLst>
                <a:cxn ang="0">
                  <a:pos x="wd2" y="hd2"/>
                </a:cxn>
                <a:cxn ang="5400000">
                  <a:pos x="wd2" y="hd2"/>
                </a:cxn>
                <a:cxn ang="10800000">
                  <a:pos x="wd2" y="hd2"/>
                </a:cxn>
                <a:cxn ang="16200000">
                  <a:pos x="wd2" y="hd2"/>
                </a:cxn>
              </a:cxnLst>
              <a:rect l="0" t="0" r="r" b="b"/>
              <a:pathLst>
                <a:path w="21600" h="21600" extrusionOk="0">
                  <a:moveTo>
                    <a:pt x="0" y="7126"/>
                  </a:moveTo>
                  <a:lnTo>
                    <a:pt x="1543" y="7126"/>
                  </a:lnTo>
                  <a:lnTo>
                    <a:pt x="1543" y="11104"/>
                  </a:lnTo>
                  <a:lnTo>
                    <a:pt x="1929" y="12761"/>
                  </a:lnTo>
                  <a:lnTo>
                    <a:pt x="3279" y="14197"/>
                  </a:lnTo>
                  <a:lnTo>
                    <a:pt x="5207" y="15302"/>
                  </a:lnTo>
                  <a:lnTo>
                    <a:pt x="7907" y="16076"/>
                  </a:lnTo>
                  <a:lnTo>
                    <a:pt x="10800" y="16407"/>
                  </a:lnTo>
                  <a:lnTo>
                    <a:pt x="13693" y="16076"/>
                  </a:lnTo>
                  <a:lnTo>
                    <a:pt x="16200" y="15302"/>
                  </a:lnTo>
                  <a:lnTo>
                    <a:pt x="18129" y="14197"/>
                  </a:lnTo>
                  <a:lnTo>
                    <a:pt x="19479" y="12761"/>
                  </a:lnTo>
                  <a:lnTo>
                    <a:pt x="20057" y="11104"/>
                  </a:lnTo>
                  <a:lnTo>
                    <a:pt x="20057" y="7126"/>
                  </a:lnTo>
                  <a:lnTo>
                    <a:pt x="21600" y="7126"/>
                  </a:lnTo>
                  <a:lnTo>
                    <a:pt x="21600" y="11104"/>
                  </a:lnTo>
                  <a:lnTo>
                    <a:pt x="21021" y="12982"/>
                  </a:lnTo>
                  <a:lnTo>
                    <a:pt x="19671" y="14529"/>
                  </a:lnTo>
                  <a:lnTo>
                    <a:pt x="17550" y="15855"/>
                  </a:lnTo>
                  <a:lnTo>
                    <a:pt x="14657" y="16849"/>
                  </a:lnTo>
                  <a:lnTo>
                    <a:pt x="11571" y="17181"/>
                  </a:lnTo>
                  <a:lnTo>
                    <a:pt x="11571" y="20716"/>
                  </a:lnTo>
                  <a:lnTo>
                    <a:pt x="16971" y="20716"/>
                  </a:lnTo>
                  <a:lnTo>
                    <a:pt x="16971" y="21600"/>
                  </a:lnTo>
                  <a:lnTo>
                    <a:pt x="4629" y="21600"/>
                  </a:lnTo>
                  <a:lnTo>
                    <a:pt x="4629" y="20716"/>
                  </a:lnTo>
                  <a:lnTo>
                    <a:pt x="10029" y="20716"/>
                  </a:lnTo>
                  <a:lnTo>
                    <a:pt x="10029" y="17181"/>
                  </a:lnTo>
                  <a:lnTo>
                    <a:pt x="6750" y="16849"/>
                  </a:lnTo>
                  <a:lnTo>
                    <a:pt x="4050" y="15855"/>
                  </a:lnTo>
                  <a:lnTo>
                    <a:pt x="1929" y="14529"/>
                  </a:lnTo>
                  <a:lnTo>
                    <a:pt x="386" y="12982"/>
                  </a:lnTo>
                  <a:lnTo>
                    <a:pt x="0" y="11104"/>
                  </a:lnTo>
                  <a:lnTo>
                    <a:pt x="0" y="7126"/>
                  </a:lnTo>
                  <a:close/>
                  <a:moveTo>
                    <a:pt x="10800" y="0"/>
                  </a:moveTo>
                  <a:lnTo>
                    <a:pt x="13114" y="221"/>
                  </a:lnTo>
                  <a:lnTo>
                    <a:pt x="15043" y="994"/>
                  </a:lnTo>
                  <a:lnTo>
                    <a:pt x="16393" y="2099"/>
                  </a:lnTo>
                  <a:lnTo>
                    <a:pt x="16971" y="3536"/>
                  </a:lnTo>
                  <a:lnTo>
                    <a:pt x="16971" y="11104"/>
                  </a:lnTo>
                  <a:lnTo>
                    <a:pt x="16393" y="12430"/>
                  </a:lnTo>
                  <a:lnTo>
                    <a:pt x="15043" y="13535"/>
                  </a:lnTo>
                  <a:lnTo>
                    <a:pt x="13114" y="14308"/>
                  </a:lnTo>
                  <a:lnTo>
                    <a:pt x="10800" y="14639"/>
                  </a:lnTo>
                  <a:lnTo>
                    <a:pt x="8293" y="14308"/>
                  </a:lnTo>
                  <a:lnTo>
                    <a:pt x="6364" y="13535"/>
                  </a:lnTo>
                  <a:lnTo>
                    <a:pt x="5014" y="12430"/>
                  </a:lnTo>
                  <a:lnTo>
                    <a:pt x="4629" y="11104"/>
                  </a:lnTo>
                  <a:lnTo>
                    <a:pt x="4629" y="3536"/>
                  </a:lnTo>
                  <a:lnTo>
                    <a:pt x="5014" y="2099"/>
                  </a:lnTo>
                  <a:lnTo>
                    <a:pt x="6364" y="994"/>
                  </a:lnTo>
                  <a:lnTo>
                    <a:pt x="8293" y="221"/>
                  </a:lnTo>
                  <a:lnTo>
                    <a:pt x="10800" y="0"/>
                  </a:lnTo>
                  <a:close/>
                </a:path>
              </a:pathLst>
            </a:custGeom>
            <a:solidFill>
              <a:schemeClr val="accent3">
                <a:lumOff val="44000"/>
              </a:schemeClr>
            </a:solidFill>
            <a:ln w="3175" cap="flat">
              <a:solidFill>
                <a:schemeClr val="accent3">
                  <a:lumOff val="44000"/>
                </a:schemeClr>
              </a:solidFill>
              <a:prstDash val="solid"/>
              <a:round/>
            </a:ln>
            <a:effectLst/>
          </p:spPr>
          <p:txBody>
            <a:bodyPr wrap="square" lIns="45719" tIns="45719" rIns="45719" bIns="45719" numCol="1" anchor="t">
              <a:noAutofit/>
            </a:bodyPr>
            <a:lstStyle/>
            <a:p>
              <a:pPr>
                <a:defRPr sz="1400"/>
              </a:pPr>
              <a:endParaRPr sz="3500">
                <a:solidFill>
                  <a:srgbClr val="002060"/>
                </a:solidFill>
                <a:latin typeface="方正楷体_GB2312" panose="02000000000000000000" charset="-122"/>
                <a:ea typeface="方正楷体_GB2312" panose="02000000000000000000" charset="-122"/>
              </a:endParaRPr>
            </a:p>
          </p:txBody>
        </p:sp>
      </p:grpSp>
      <p:grpSp>
        <p:nvGrpSpPr>
          <p:cNvPr id="2" name="组合 7"/>
          <p:cNvGrpSpPr/>
          <p:nvPr/>
        </p:nvGrpSpPr>
        <p:grpSpPr>
          <a:xfrm>
            <a:off x="1907317" y="5806344"/>
            <a:ext cx="6791325" cy="877577"/>
            <a:chOff x="0" y="-1"/>
            <a:chExt cx="8578500" cy="1108516"/>
          </a:xfrm>
        </p:grpSpPr>
        <p:sp>
          <p:nvSpPr>
            <p:cNvPr id="3" name="椭圆 28"/>
            <p:cNvSpPr/>
            <p:nvPr/>
          </p:nvSpPr>
          <p:spPr>
            <a:xfrm>
              <a:off x="0" y="-1"/>
              <a:ext cx="1108515" cy="1108516"/>
            </a:xfrm>
            <a:prstGeom prst="ellipse">
              <a:avLst/>
            </a:prstGeom>
            <a:solidFill>
              <a:srgbClr val="808080"/>
            </a:solidFill>
            <a:ln w="12700" cap="flat">
              <a:noFill/>
              <a:miter lim="400000"/>
            </a:ln>
            <a:effectLst/>
          </p:spPr>
          <p:txBody>
            <a:bodyPr wrap="square" lIns="45719" tIns="45719" rIns="45719" bIns="45719" numCol="1" anchor="ctr">
              <a:noAutofit/>
            </a:bodyPr>
            <a:lstStyle/>
            <a:p>
              <a:pPr algn="ctr">
                <a:defRPr sz="1400"/>
              </a:pPr>
              <a:endParaRPr sz="3500">
                <a:solidFill>
                  <a:srgbClr val="002060"/>
                </a:solidFill>
                <a:latin typeface="方正楷体_GB2312" panose="02000000000000000000" charset="-122"/>
                <a:ea typeface="方正楷体_GB2312" panose="02000000000000000000" charset="-122"/>
              </a:endParaRPr>
            </a:p>
          </p:txBody>
        </p:sp>
        <p:sp>
          <p:nvSpPr>
            <p:cNvPr id="4" name="椭圆 29"/>
            <p:cNvSpPr/>
            <p:nvPr/>
          </p:nvSpPr>
          <p:spPr>
            <a:xfrm>
              <a:off x="122257" y="102345"/>
              <a:ext cx="864001" cy="864001"/>
            </a:xfrm>
            <a:prstGeom prst="ellipse">
              <a:avLst/>
            </a:prstGeom>
            <a:gradFill flip="none" rotWithShape="1">
              <a:gsLst>
                <a:gs pos="0">
                  <a:srgbClr val="CCCCCC"/>
                </a:gs>
                <a:gs pos="100000">
                  <a:srgbClr val="FCFCFC"/>
                </a:gs>
              </a:gsLst>
              <a:lin ang="4200000" scaled="0"/>
            </a:gradFill>
            <a:ln w="12700" cap="flat">
              <a:solidFill>
                <a:srgbClr val="ECECEC"/>
              </a:solidFill>
              <a:prstDash val="solid"/>
              <a:round/>
            </a:ln>
            <a:effectLst>
              <a:outerShdw blurRad="254000" dist="127000" dir="4200000" rotWithShape="0">
                <a:srgbClr val="000000">
                  <a:alpha val="34000"/>
                </a:srgbClr>
              </a:outerShdw>
            </a:effectLst>
          </p:spPr>
          <p:txBody>
            <a:bodyPr wrap="square" lIns="45719" tIns="45719" rIns="45719" bIns="45719" numCol="1" anchor="ctr">
              <a:noAutofit/>
            </a:bodyPr>
            <a:lstStyle/>
            <a:p>
              <a:pPr algn="ctr">
                <a:defRPr sz="1400"/>
              </a:pPr>
              <a:endParaRPr sz="3500">
                <a:solidFill>
                  <a:srgbClr val="002060"/>
                </a:solidFill>
                <a:latin typeface="方正楷体_GB2312" panose="02000000000000000000" charset="-122"/>
                <a:ea typeface="方正楷体_GB2312" panose="02000000000000000000" charset="-122"/>
              </a:endParaRPr>
            </a:p>
          </p:txBody>
        </p:sp>
        <p:sp>
          <p:nvSpPr>
            <p:cNvPr id="5" name="椭圆 30"/>
            <p:cNvSpPr/>
            <p:nvPr/>
          </p:nvSpPr>
          <p:spPr>
            <a:xfrm>
              <a:off x="230988" y="230988"/>
              <a:ext cx="646539" cy="646539"/>
            </a:xfrm>
            <a:prstGeom prst="ellipse">
              <a:avLst/>
            </a:prstGeom>
            <a:solidFill>
              <a:srgbClr val="4BC1DC"/>
            </a:solidFill>
            <a:ln w="12700" cap="flat">
              <a:noFill/>
              <a:miter lim="400000"/>
            </a:ln>
            <a:effectLst/>
          </p:spPr>
          <p:txBody>
            <a:bodyPr wrap="square" lIns="45719" tIns="45719" rIns="45719" bIns="45719" numCol="1" anchor="ctr">
              <a:noAutofit/>
            </a:bodyPr>
            <a:lstStyle/>
            <a:p>
              <a:pPr algn="ctr">
                <a:defRPr sz="1400"/>
              </a:pPr>
              <a:endParaRPr sz="3500">
                <a:solidFill>
                  <a:srgbClr val="002060"/>
                </a:solidFill>
                <a:latin typeface="方正楷体_GB2312" panose="02000000000000000000" charset="-122"/>
                <a:ea typeface="方正楷体_GB2312" panose="02000000000000000000" charset="-122"/>
              </a:endParaRPr>
            </a:p>
          </p:txBody>
        </p:sp>
        <p:sp>
          <p:nvSpPr>
            <p:cNvPr id="6" name="TextBox 12"/>
            <p:cNvSpPr txBox="1"/>
            <p:nvPr/>
          </p:nvSpPr>
          <p:spPr>
            <a:xfrm>
              <a:off x="1235240" y="118710"/>
              <a:ext cx="7343260" cy="657725"/>
            </a:xfrm>
            <a:prstGeom prst="rect">
              <a:avLst/>
            </a:prstGeom>
            <a:noFill/>
            <a:ln w="12700" cap="flat">
              <a:noFill/>
              <a:miter lim="400000"/>
            </a:ln>
            <a:effectLst/>
          </p:spPr>
          <p:txBody>
            <a:bodyPr wrap="square" lIns="45719" tIns="45719" rIns="45719" bIns="45719" numCol="1" anchor="t">
              <a:spAutoFit/>
            </a:bodyPr>
            <a:lstStyle>
              <a:lvl1pPr>
                <a:defRPr sz="2800" b="1">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buClrTx/>
                <a:buSzTx/>
                <a:buFontTx/>
              </a:pPr>
              <a:r>
                <a:rPr lang="zh-CN" altLang="en-US" dirty="0" smtClean="0">
                  <a:solidFill>
                    <a:srgbClr val="FFC000"/>
                  </a:solidFill>
                </a:rPr>
                <a:t>四、</a:t>
              </a:r>
              <a:r>
                <a:rPr lang="zh-CN" altLang="en-US" dirty="0" smtClean="0">
                  <a:solidFill>
                    <a:srgbClr val="FFC000"/>
                  </a:solidFill>
                  <a:sym typeface="+mn-ea"/>
                </a:rPr>
                <a:t>电子招标</a:t>
              </a:r>
              <a:r>
                <a:rPr lang="zh-CN" altLang="en-US" dirty="0" smtClean="0">
                  <a:solidFill>
                    <a:srgbClr val="FFC000"/>
                  </a:solidFill>
                </a:rPr>
                <a:t>中需要注意事项</a:t>
              </a:r>
              <a:endParaRPr lang="zh-CN" altLang="en-US" dirty="0" smtClean="0">
                <a:solidFill>
                  <a:srgbClr val="FFC000"/>
                </a:solidFill>
              </a:endParaRPr>
            </a:p>
          </p:txBody>
        </p:sp>
        <p:sp>
          <p:nvSpPr>
            <p:cNvPr id="8" name="直接连接符 32"/>
            <p:cNvSpPr/>
            <p:nvPr/>
          </p:nvSpPr>
          <p:spPr>
            <a:xfrm>
              <a:off x="1108514" y="783493"/>
              <a:ext cx="6269235" cy="1"/>
            </a:xfrm>
            <a:prstGeom prst="line">
              <a:avLst/>
            </a:prstGeom>
            <a:noFill/>
            <a:ln w="9525" cap="flat">
              <a:solidFill>
                <a:srgbClr val="808080"/>
              </a:solidFill>
              <a:prstDash val="solid"/>
              <a:round/>
            </a:ln>
            <a:effectLst/>
          </p:spPr>
          <p:txBody>
            <a:bodyPr wrap="square" lIns="45719" tIns="45719" rIns="45719" bIns="45719" numCol="1" anchor="t">
              <a:noAutofit/>
            </a:bodyPr>
            <a:lstStyle/>
            <a:p>
              <a:endParaRPr>
                <a:solidFill>
                  <a:srgbClr val="002060"/>
                </a:solidFill>
                <a:latin typeface="方正楷体_GB2312" panose="02000000000000000000" charset="-122"/>
                <a:ea typeface="方正楷体_GB2312" panose="02000000000000000000" charset="-122"/>
              </a:endParaRPr>
            </a:p>
          </p:txBody>
        </p:sp>
        <p:sp>
          <p:nvSpPr>
            <p:cNvPr id="9" name="Freeform 17"/>
            <p:cNvSpPr/>
            <p:nvPr/>
          </p:nvSpPr>
          <p:spPr>
            <a:xfrm>
              <a:off x="465357" y="403600"/>
              <a:ext cx="177801" cy="310358"/>
            </a:xfrm>
            <a:custGeom>
              <a:avLst/>
              <a:gdLst/>
              <a:ahLst/>
              <a:cxnLst>
                <a:cxn ang="0">
                  <a:pos x="wd2" y="hd2"/>
                </a:cxn>
                <a:cxn ang="5400000">
                  <a:pos x="wd2" y="hd2"/>
                </a:cxn>
                <a:cxn ang="10800000">
                  <a:pos x="wd2" y="hd2"/>
                </a:cxn>
                <a:cxn ang="16200000">
                  <a:pos x="wd2" y="hd2"/>
                </a:cxn>
              </a:cxnLst>
              <a:rect l="0" t="0" r="r" b="b"/>
              <a:pathLst>
                <a:path w="21600" h="21600" extrusionOk="0">
                  <a:moveTo>
                    <a:pt x="0" y="7126"/>
                  </a:moveTo>
                  <a:lnTo>
                    <a:pt x="1543" y="7126"/>
                  </a:lnTo>
                  <a:lnTo>
                    <a:pt x="1543" y="11104"/>
                  </a:lnTo>
                  <a:lnTo>
                    <a:pt x="1929" y="12761"/>
                  </a:lnTo>
                  <a:lnTo>
                    <a:pt x="3279" y="14197"/>
                  </a:lnTo>
                  <a:lnTo>
                    <a:pt x="5207" y="15302"/>
                  </a:lnTo>
                  <a:lnTo>
                    <a:pt x="7907" y="16076"/>
                  </a:lnTo>
                  <a:lnTo>
                    <a:pt x="10800" y="16407"/>
                  </a:lnTo>
                  <a:lnTo>
                    <a:pt x="13693" y="16076"/>
                  </a:lnTo>
                  <a:lnTo>
                    <a:pt x="16200" y="15302"/>
                  </a:lnTo>
                  <a:lnTo>
                    <a:pt x="18129" y="14197"/>
                  </a:lnTo>
                  <a:lnTo>
                    <a:pt x="19479" y="12761"/>
                  </a:lnTo>
                  <a:lnTo>
                    <a:pt x="20057" y="11104"/>
                  </a:lnTo>
                  <a:lnTo>
                    <a:pt x="20057" y="7126"/>
                  </a:lnTo>
                  <a:lnTo>
                    <a:pt x="21600" y="7126"/>
                  </a:lnTo>
                  <a:lnTo>
                    <a:pt x="21600" y="11104"/>
                  </a:lnTo>
                  <a:lnTo>
                    <a:pt x="21021" y="12982"/>
                  </a:lnTo>
                  <a:lnTo>
                    <a:pt x="19671" y="14529"/>
                  </a:lnTo>
                  <a:lnTo>
                    <a:pt x="17550" y="15855"/>
                  </a:lnTo>
                  <a:lnTo>
                    <a:pt x="14657" y="16849"/>
                  </a:lnTo>
                  <a:lnTo>
                    <a:pt x="11571" y="17181"/>
                  </a:lnTo>
                  <a:lnTo>
                    <a:pt x="11571" y="20716"/>
                  </a:lnTo>
                  <a:lnTo>
                    <a:pt x="16971" y="20716"/>
                  </a:lnTo>
                  <a:lnTo>
                    <a:pt x="16971" y="21600"/>
                  </a:lnTo>
                  <a:lnTo>
                    <a:pt x="4629" y="21600"/>
                  </a:lnTo>
                  <a:lnTo>
                    <a:pt x="4629" y="20716"/>
                  </a:lnTo>
                  <a:lnTo>
                    <a:pt x="10029" y="20716"/>
                  </a:lnTo>
                  <a:lnTo>
                    <a:pt x="10029" y="17181"/>
                  </a:lnTo>
                  <a:lnTo>
                    <a:pt x="6750" y="16849"/>
                  </a:lnTo>
                  <a:lnTo>
                    <a:pt x="4050" y="15855"/>
                  </a:lnTo>
                  <a:lnTo>
                    <a:pt x="1929" y="14529"/>
                  </a:lnTo>
                  <a:lnTo>
                    <a:pt x="386" y="12982"/>
                  </a:lnTo>
                  <a:lnTo>
                    <a:pt x="0" y="11104"/>
                  </a:lnTo>
                  <a:lnTo>
                    <a:pt x="0" y="7126"/>
                  </a:lnTo>
                  <a:close/>
                  <a:moveTo>
                    <a:pt x="10800" y="0"/>
                  </a:moveTo>
                  <a:lnTo>
                    <a:pt x="13114" y="221"/>
                  </a:lnTo>
                  <a:lnTo>
                    <a:pt x="15043" y="994"/>
                  </a:lnTo>
                  <a:lnTo>
                    <a:pt x="16393" y="2099"/>
                  </a:lnTo>
                  <a:lnTo>
                    <a:pt x="16971" y="3536"/>
                  </a:lnTo>
                  <a:lnTo>
                    <a:pt x="16971" y="11104"/>
                  </a:lnTo>
                  <a:lnTo>
                    <a:pt x="16393" y="12430"/>
                  </a:lnTo>
                  <a:lnTo>
                    <a:pt x="15043" y="13535"/>
                  </a:lnTo>
                  <a:lnTo>
                    <a:pt x="13114" y="14308"/>
                  </a:lnTo>
                  <a:lnTo>
                    <a:pt x="10800" y="14639"/>
                  </a:lnTo>
                  <a:lnTo>
                    <a:pt x="8293" y="14308"/>
                  </a:lnTo>
                  <a:lnTo>
                    <a:pt x="6364" y="13535"/>
                  </a:lnTo>
                  <a:lnTo>
                    <a:pt x="5014" y="12430"/>
                  </a:lnTo>
                  <a:lnTo>
                    <a:pt x="4629" y="11104"/>
                  </a:lnTo>
                  <a:lnTo>
                    <a:pt x="4629" y="3536"/>
                  </a:lnTo>
                  <a:lnTo>
                    <a:pt x="5014" y="2099"/>
                  </a:lnTo>
                  <a:lnTo>
                    <a:pt x="6364" y="994"/>
                  </a:lnTo>
                  <a:lnTo>
                    <a:pt x="8293" y="221"/>
                  </a:lnTo>
                  <a:lnTo>
                    <a:pt x="10800" y="0"/>
                  </a:lnTo>
                  <a:close/>
                </a:path>
              </a:pathLst>
            </a:custGeom>
            <a:solidFill>
              <a:schemeClr val="accent3">
                <a:lumOff val="44000"/>
              </a:schemeClr>
            </a:solidFill>
            <a:ln w="3175" cap="flat">
              <a:solidFill>
                <a:schemeClr val="accent3">
                  <a:lumOff val="44000"/>
                </a:schemeClr>
              </a:solidFill>
              <a:prstDash val="solid"/>
              <a:round/>
            </a:ln>
            <a:effectLst/>
          </p:spPr>
          <p:txBody>
            <a:bodyPr wrap="square" lIns="45719" tIns="45719" rIns="45719" bIns="45719" numCol="1" anchor="t">
              <a:noAutofit/>
            </a:bodyPr>
            <a:lstStyle/>
            <a:p>
              <a:pPr>
                <a:defRPr sz="1400"/>
              </a:pPr>
              <a:endParaRPr sz="3500">
                <a:solidFill>
                  <a:srgbClr val="002060"/>
                </a:solidFill>
                <a:latin typeface="方正楷体_GB2312" panose="02000000000000000000" charset="-122"/>
                <a:ea typeface="方正楷体_GB2312" panose="02000000000000000000" charset="-122"/>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26"/>
          <p:cNvGrpSpPr/>
          <p:nvPr/>
        </p:nvGrpSpPr>
        <p:grpSpPr>
          <a:xfrm>
            <a:off x="347980" y="425288"/>
            <a:ext cx="2652917" cy="711200"/>
            <a:chOff x="51469" y="103725"/>
            <a:chExt cx="2666918" cy="711199"/>
          </a:xfrm>
        </p:grpSpPr>
        <p:sp>
          <p:nvSpPr>
            <p:cNvPr id="14" name="矩形 3"/>
            <p:cNvSpPr txBox="1"/>
            <p:nvPr/>
          </p:nvSpPr>
          <p:spPr>
            <a:xfrm>
              <a:off x="721624" y="103725"/>
              <a:ext cx="1996763"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defRPr>
                  <a:latin typeface="Arial" panose="020B0604020202020204"/>
                  <a:ea typeface="Arial" panose="020B0604020202020204"/>
                  <a:cs typeface="Arial" panose="020B0604020202020204"/>
                  <a:sym typeface="Arial" panose="020B0604020202020204"/>
                </a:defRPr>
              </a:pPr>
              <a:r>
                <a:rPr lang="zh-CN"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常见问题</a:t>
              </a:r>
              <a:endParaRPr 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sp>
        <p:nvSpPr>
          <p:cNvPr id="100" name="文本框 99"/>
          <p:cNvSpPr txBox="1"/>
          <p:nvPr/>
        </p:nvSpPr>
        <p:spPr>
          <a:xfrm>
            <a:off x="109855" y="1569720"/>
            <a:ext cx="9436100" cy="4523105"/>
          </a:xfrm>
          <a:prstGeom prst="rect">
            <a:avLst/>
          </a:prstGeom>
          <a:noFill/>
          <a:ln w="9525">
            <a:noFill/>
          </a:ln>
        </p:spPr>
        <p:txBody>
          <a:bodyPr wrap="square">
            <a:spAutoFit/>
          </a:bodyPr>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密钥备份</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lgn="l">
              <a:buClrTx/>
              <a:buSzTx/>
              <a:buFont typeface="Wingdings" panose="05000000000000000000" charset="0"/>
              <a:buChar char="l"/>
            </a:pPr>
            <a:r>
              <a:rPr lang="zh-CN" sz="2400" dirty="0">
                <a:solidFill>
                  <a:schemeClr val="tx1">
                    <a:lumMod val="85000"/>
                    <a:lumOff val="15000"/>
                  </a:schemeClr>
                </a:solidFill>
                <a:latin typeface="微软雅黑" panose="020B0503020204020204" pitchFamily="34" charset="-122"/>
                <a:ea typeface="微软雅黑" panose="020B0503020204020204" pitchFamily="34" charset="-122"/>
              </a:rPr>
              <a:t>加密之前必须先完成密钥备份操作。</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操作步骤：</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联系本公司其他有电子营业执照的同事（没有则联系法人、管理员授权执照），到“电子营业执照小程序-其他应用-电子投标-选择招投标平台-密钥管理”中申请密钥，申请成功后再返回本手机到“电子营业执照小程序-其他应用-电子投标-选择招投标平台-密钥管理-备份”中将本手机的密钥备份到同事的手机上并完成秘钥验证。</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lgn="l">
              <a:buClrTx/>
              <a:buSzTx/>
              <a:buFont typeface="Wingdings" panose="05000000000000000000" charset="0"/>
              <a:buChar char="l"/>
            </a:pPr>
            <a:r>
              <a:rPr lang="zh-CN" sz="2400" dirty="0">
                <a:solidFill>
                  <a:schemeClr val="tx1">
                    <a:lumMod val="85000"/>
                    <a:lumOff val="15000"/>
                  </a:schemeClr>
                </a:solidFill>
                <a:latin typeface="微软雅黑" panose="020B0503020204020204" pitchFamily="34" charset="-122"/>
                <a:ea typeface="微软雅黑" panose="020B0503020204020204" pitchFamily="34" charset="-122"/>
              </a:rPr>
              <a:t>是否需要每次都要备份</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目前备份有效期为</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天</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26"/>
          <p:cNvGrpSpPr/>
          <p:nvPr/>
        </p:nvGrpSpPr>
        <p:grpSpPr>
          <a:xfrm>
            <a:off x="347980" y="425288"/>
            <a:ext cx="2652917" cy="1264920"/>
            <a:chOff x="51469" y="103725"/>
            <a:chExt cx="2666918" cy="1264918"/>
          </a:xfrm>
        </p:grpSpPr>
        <p:sp>
          <p:nvSpPr>
            <p:cNvPr id="14" name="矩形 3"/>
            <p:cNvSpPr txBox="1"/>
            <p:nvPr/>
          </p:nvSpPr>
          <p:spPr>
            <a:xfrm>
              <a:off x="721624" y="103725"/>
              <a:ext cx="1996763" cy="1264918"/>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defRPr>
                  <a:latin typeface="Arial" panose="020B0604020202020204"/>
                  <a:ea typeface="Arial" panose="020B0604020202020204"/>
                  <a:cs typeface="Arial" panose="020B0604020202020204"/>
                  <a:sym typeface="Arial" panose="020B0604020202020204"/>
                </a:defRPr>
              </a:pPr>
              <a:r>
                <a:rPr lang="zh-CN"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常见问题</a:t>
              </a:r>
              <a:endParaRPr 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gn="l">
                <a:defRPr>
                  <a:latin typeface="Arial" panose="020B0604020202020204"/>
                  <a:ea typeface="Arial" panose="020B0604020202020204"/>
                  <a:cs typeface="Arial" panose="020B0604020202020204"/>
                  <a:sym typeface="Arial" panose="020B0604020202020204"/>
                </a:defRPr>
              </a:pPr>
              <a:endPar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sp>
        <p:nvSpPr>
          <p:cNvPr id="100" name="文本框 99"/>
          <p:cNvSpPr txBox="1"/>
          <p:nvPr/>
        </p:nvSpPr>
        <p:spPr>
          <a:xfrm>
            <a:off x="109855" y="1569720"/>
            <a:ext cx="9436100" cy="4892675"/>
          </a:xfrm>
          <a:prstGeom prst="rect">
            <a:avLst/>
          </a:prstGeom>
          <a:noFill/>
          <a:ln w="9525">
            <a:noFill/>
          </a:ln>
        </p:spPr>
        <p:txBody>
          <a:bodyPr wrap="square">
            <a:spAutoFit/>
          </a:bodyPr>
          <a:p>
            <a:pPr marL="342900" indent="-342900">
              <a:buFont typeface="Wingdings" panose="05000000000000000000" charset="0"/>
              <a:buChar char="l"/>
            </a:pPr>
            <a:r>
              <a:rPr lang="zh-CN" sz="2400" dirty="0">
                <a:solidFill>
                  <a:schemeClr val="tx1">
                    <a:lumMod val="85000"/>
                    <a:lumOff val="15000"/>
                  </a:schemeClr>
                </a:solidFill>
                <a:latin typeface="微软雅黑" panose="020B0503020204020204" pitchFamily="34" charset="-122"/>
                <a:ea typeface="微软雅黑" panose="020B0503020204020204" pitchFamily="34" charset="-122"/>
              </a:rPr>
              <a:t>上传印模后，等待后台审核通过，审核完成才能领取电子印章；</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342900" indent="-342900">
              <a:buFont typeface="Wingdings" panose="05000000000000000000" charset="0"/>
              <a:buChar char="l"/>
            </a:pPr>
            <a:r>
              <a:rPr 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印模更新后，也是需要后台审核通过</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重新领取才能使用。</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r>
              <a:rPr 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电子营业下载变更后</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  1</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）涉及名称或者法定代表人变更，需要重修上传</a:t>
            </a:r>
            <a:r>
              <a:rPr 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印模</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   1</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）其他变更，印章</a:t>
            </a:r>
            <a:r>
              <a:rPr 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重新领取才能使用。</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342900" indent="-342900">
              <a:buFont typeface="Wingdings" panose="05000000000000000000" charset="0"/>
              <a:buChar char="l"/>
            </a:pP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342900" indent="-342900">
              <a:buFont typeface="Wingdings" panose="05000000000000000000" charset="0"/>
              <a:buChar char="l"/>
            </a:pPr>
            <a:r>
              <a:rPr 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印模审核失败后，只能更新，不能再次上传；</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342900" indent="-342900">
              <a:buFont typeface="Wingdings" panose="05000000000000000000" charset="0"/>
              <a:buChar char="l"/>
            </a:pP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342900" indent="-342900">
              <a:buFont typeface="Wingdings" panose="05000000000000000000" charset="0"/>
              <a:buChar char="l"/>
            </a:pPr>
            <a:r>
              <a:rPr 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待确认状态，印模审核人员手工帮助调整，需要企业再次确认。需要企业确认后，再次下载</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26"/>
          <p:cNvGrpSpPr/>
          <p:nvPr/>
        </p:nvGrpSpPr>
        <p:grpSpPr>
          <a:xfrm>
            <a:off x="347980" y="425288"/>
            <a:ext cx="2652917" cy="1264920"/>
            <a:chOff x="51469" y="103725"/>
            <a:chExt cx="2666918" cy="1264918"/>
          </a:xfrm>
        </p:grpSpPr>
        <p:sp>
          <p:nvSpPr>
            <p:cNvPr id="14" name="矩形 3"/>
            <p:cNvSpPr txBox="1"/>
            <p:nvPr/>
          </p:nvSpPr>
          <p:spPr>
            <a:xfrm>
              <a:off x="721624" y="103725"/>
              <a:ext cx="1996763" cy="1264918"/>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defRPr>
                  <a:latin typeface="Arial" panose="020B0604020202020204"/>
                  <a:ea typeface="Arial" panose="020B0604020202020204"/>
                  <a:cs typeface="Arial" panose="020B0604020202020204"/>
                  <a:sym typeface="Arial" panose="020B0604020202020204"/>
                </a:defRPr>
              </a:pPr>
              <a:r>
                <a:rPr lang="zh-CN"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常见问题</a:t>
              </a:r>
              <a:endParaRPr 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gn="l">
                <a:defRPr>
                  <a:latin typeface="Arial" panose="020B0604020202020204"/>
                  <a:ea typeface="Arial" panose="020B0604020202020204"/>
                  <a:cs typeface="Arial" panose="020B0604020202020204"/>
                  <a:sym typeface="Arial" panose="020B0604020202020204"/>
                </a:defRPr>
              </a:pPr>
              <a:endPar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sp>
        <p:nvSpPr>
          <p:cNvPr id="100" name="文本框 99"/>
          <p:cNvSpPr txBox="1"/>
          <p:nvPr/>
        </p:nvSpPr>
        <p:spPr>
          <a:xfrm>
            <a:off x="109855" y="1569720"/>
            <a:ext cx="9436100" cy="4523105"/>
          </a:xfrm>
          <a:prstGeom prst="rect">
            <a:avLst/>
          </a:prstGeom>
          <a:noFill/>
          <a:ln w="9525">
            <a:noFill/>
          </a:ln>
        </p:spPr>
        <p:txBody>
          <a:bodyPr wrap="square">
            <a:spAutoFit/>
          </a:bodyPr>
          <a:p>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r>
              <a:rPr lang="zh-CN" sz="2400" dirty="0">
                <a:solidFill>
                  <a:schemeClr val="tx1">
                    <a:lumMod val="85000"/>
                    <a:lumOff val="15000"/>
                  </a:schemeClr>
                </a:solidFill>
                <a:latin typeface="微软雅黑" panose="020B0503020204020204" pitchFamily="34" charset="-122"/>
                <a:ea typeface="微软雅黑" panose="020B0503020204020204" pitchFamily="34" charset="-122"/>
              </a:rPr>
              <a:t>签章</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a:buFont typeface="Wingdings" panose="05000000000000000000" charset="0"/>
            </a:pP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sz="2400" dirty="0">
                <a:solidFill>
                  <a:schemeClr val="tx1">
                    <a:lumMod val="85000"/>
                    <a:lumOff val="15000"/>
                  </a:schemeClr>
                </a:solidFill>
                <a:latin typeface="微软雅黑" panose="020B0503020204020204" pitchFamily="34" charset="-122"/>
                <a:ea typeface="微软雅黑" panose="020B0503020204020204" pitchFamily="34" charset="-122"/>
              </a:rPr>
              <a:t>一次只能盖一种章，同一种章可以一起拖拽完后一起扫码签章</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拖拽</a:t>
            </a:r>
            <a:r>
              <a:rPr lang="zh-CN"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操作</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342900" indent="-342900"/>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471420" y="3017520"/>
            <a:ext cx="5214620" cy="370586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26"/>
          <p:cNvGrpSpPr/>
          <p:nvPr/>
        </p:nvGrpSpPr>
        <p:grpSpPr>
          <a:xfrm>
            <a:off x="347980" y="425288"/>
            <a:ext cx="2652917" cy="1264920"/>
            <a:chOff x="51469" y="103725"/>
            <a:chExt cx="2666918" cy="1264918"/>
          </a:xfrm>
        </p:grpSpPr>
        <p:sp>
          <p:nvSpPr>
            <p:cNvPr id="14" name="矩形 3"/>
            <p:cNvSpPr txBox="1"/>
            <p:nvPr/>
          </p:nvSpPr>
          <p:spPr>
            <a:xfrm>
              <a:off x="721624" y="103725"/>
              <a:ext cx="1996763" cy="1264918"/>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defRPr>
                  <a:latin typeface="Arial" panose="020B0604020202020204"/>
                  <a:ea typeface="Arial" panose="020B0604020202020204"/>
                  <a:cs typeface="Arial" panose="020B0604020202020204"/>
                  <a:sym typeface="Arial" panose="020B0604020202020204"/>
                </a:defRPr>
              </a:pPr>
              <a:r>
                <a:rPr lang="zh-CN"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常见问题</a:t>
              </a:r>
              <a:endParaRPr lang="zh-CN"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gn="l">
                <a:defRPr>
                  <a:latin typeface="Arial" panose="020B0604020202020204"/>
                  <a:ea typeface="Arial" panose="020B0604020202020204"/>
                  <a:cs typeface="Arial" panose="020B0604020202020204"/>
                  <a:sym typeface="Arial" panose="020B0604020202020204"/>
                </a:defRPr>
              </a:pPr>
              <a:endPar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sp>
        <p:nvSpPr>
          <p:cNvPr id="100" name="文本框 99"/>
          <p:cNvSpPr txBox="1"/>
          <p:nvPr/>
        </p:nvSpPr>
        <p:spPr>
          <a:xfrm>
            <a:off x="-43180" y="1569085"/>
            <a:ext cx="9436100" cy="8585835"/>
          </a:xfrm>
          <a:prstGeom prst="rect">
            <a:avLst/>
          </a:prstGeom>
          <a:noFill/>
          <a:ln w="9525">
            <a:noFill/>
          </a:ln>
        </p:spPr>
        <p:txBody>
          <a:bodyPr wrap="square">
            <a:spAutoFit/>
          </a:bodyPr>
          <a:p>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r>
              <a:rPr lang="zh-CN" sz="2400" dirty="0">
                <a:solidFill>
                  <a:schemeClr val="tx1">
                    <a:lumMod val="85000"/>
                    <a:lumOff val="15000"/>
                  </a:schemeClr>
                </a:solidFill>
                <a:latin typeface="微软雅黑" panose="020B0503020204020204" pitchFamily="34" charset="-122"/>
                <a:ea typeface="微软雅黑" panose="020B0503020204020204" pitchFamily="34" charset="-122"/>
              </a:rPr>
              <a:t>扫码解密</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a:buFont typeface="Wingdings" panose="05000000000000000000" charset="0"/>
            </a:pP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谁可以完成扫码解密工作，</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Ø"/>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 加密手机可以直接扫码解密，</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Ø"/>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备份手机可以扫码解密，</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Ø"/>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使用完成秘钥备份后</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加密手机扫码解密</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342900" indent="-342900">
              <a:buFont typeface="Wingdings" panose="05000000000000000000" charset="0"/>
              <a:buChar char="Ø"/>
            </a:pP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342900" indent="-342900">
              <a:buFont typeface="Wingdings" panose="05000000000000000000" charset="0"/>
              <a:buChar char="Ø"/>
            </a:pP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marL="342900" indent="-342900" algn="l">
              <a:buClrTx/>
              <a:buSzTx/>
              <a:buFont typeface="Wingdings" panose="05000000000000000000" charset="0"/>
              <a:buChar char="l"/>
            </a:pPr>
            <a:r>
              <a:rPr lang="zh-CN" sz="2400" dirty="0">
                <a:solidFill>
                  <a:schemeClr val="tx1">
                    <a:lumMod val="85000"/>
                    <a:lumOff val="15000"/>
                  </a:schemeClr>
                </a:solidFill>
                <a:latin typeface="微软雅黑" panose="020B0503020204020204" pitchFamily="34" charset="-122"/>
                <a:ea typeface="微软雅黑" panose="020B0503020204020204" pitchFamily="34" charset="-122"/>
              </a:rPr>
              <a:t>万一加密手机和备份手机都丢失了应该怎么处理</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buClrTx/>
              <a:buSzTx/>
              <a:buFont typeface="Wingdings" panose="05000000000000000000" charset="0"/>
            </a:pP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可以使用加密时候生成的应急数据直接解密。</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Ø"/>
            </a:pP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buFont typeface="Wingdings" panose="05000000000000000000" charset="0"/>
            </a:pP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a:buFont typeface="Wingdings" panose="05000000000000000000" charset="0"/>
            </a:pP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a:buFont typeface="Wingdings" panose="05000000000000000000" charset="0"/>
            </a:pP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a:buFont typeface="Wingdings" panose="05000000000000000000" charset="0"/>
            </a:pP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lgn="l">
              <a:buClrTx/>
              <a:buSzTx/>
              <a:buFont typeface="Wingdings" panose="05000000000000000000" charset="0"/>
              <a:buChar char="l"/>
            </a:pP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26"/>
          <p:cNvGrpSpPr/>
          <p:nvPr/>
        </p:nvGrpSpPr>
        <p:grpSpPr>
          <a:xfrm>
            <a:off x="347980" y="425288"/>
            <a:ext cx="2652917" cy="711200"/>
            <a:chOff x="51469" y="103725"/>
            <a:chExt cx="2666918" cy="711199"/>
          </a:xfrm>
        </p:grpSpPr>
        <p:sp>
          <p:nvSpPr>
            <p:cNvPr id="14" name="矩形 3"/>
            <p:cNvSpPr txBox="1"/>
            <p:nvPr/>
          </p:nvSpPr>
          <p:spPr>
            <a:xfrm>
              <a:off x="721624" y="103725"/>
              <a:ext cx="1996763" cy="711199"/>
            </a:xfrm>
            <a:prstGeom prst="rect">
              <a:avLst/>
            </a:prstGeom>
            <a:noFill/>
            <a:ln w="12700" cap="flat">
              <a:noFill/>
              <a:miter lim="400000"/>
            </a:ln>
            <a:effectLst/>
          </p:spPr>
          <p:txBody>
            <a:bodyPr wrap="none" lIns="79174" tIns="79174" rIns="79174" bIns="79174" numCol="1" anchor="t">
              <a:spAutoFit/>
            </a:bodyPr>
            <a:lstStyle>
              <a:lvl1pPr defTabSz="1219200">
                <a:defRPr sz="3600" b="1">
                  <a:solidFill>
                    <a:srgbClr val="25477D"/>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defRPr>
                  <a:latin typeface="Arial" panose="020B0604020202020204"/>
                  <a:ea typeface="Arial" panose="020B0604020202020204"/>
                  <a:cs typeface="Arial" panose="020B0604020202020204"/>
                  <a:sym typeface="Arial" panose="020B0604020202020204"/>
                </a:defRPr>
              </a:pPr>
              <a:r>
                <a:rPr lang="zh-CN" dirty="0" err="1"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客服电话</a:t>
              </a:r>
              <a:endParaRPr lang="zh-CN" altLang="en-US" dirty="0" smtClean="0">
                <a:solidFill>
                  <a:srgbClr val="1F4E7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5" name="组合 28"/>
            <p:cNvGrpSpPr/>
            <p:nvPr/>
          </p:nvGrpSpPr>
          <p:grpSpPr>
            <a:xfrm>
              <a:off x="51469" y="103725"/>
              <a:ext cx="335176" cy="666449"/>
              <a:chOff x="51469" y="31619"/>
              <a:chExt cx="335175" cy="666448"/>
            </a:xfrm>
          </p:grpSpPr>
          <p:sp>
            <p:nvSpPr>
              <p:cNvPr id="17" name="直接连接符 30"/>
              <p:cNvSpPr/>
              <p:nvPr/>
            </p:nvSpPr>
            <p:spPr>
              <a:xfrm>
                <a:off x="51469" y="31619"/>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sp>
            <p:nvSpPr>
              <p:cNvPr id="18" name="直接连接符 31"/>
              <p:cNvSpPr/>
              <p:nvPr/>
            </p:nvSpPr>
            <p:spPr>
              <a:xfrm flipH="1">
                <a:off x="51469" y="373676"/>
                <a:ext cx="335176" cy="324392"/>
              </a:xfrm>
              <a:prstGeom prst="line">
                <a:avLst/>
              </a:prstGeom>
              <a:noFill/>
              <a:ln w="25400" cap="flat">
                <a:solidFill>
                  <a:srgbClr val="25477D"/>
                </a:solidFill>
                <a:prstDash val="solid"/>
                <a:round/>
                <a:headEnd type="oval" w="med" len="med"/>
                <a:tailEnd type="oval" w="med" len="med"/>
              </a:ln>
              <a:effectLst/>
            </p:spPr>
            <p:txBody>
              <a:bodyPr wrap="square" lIns="60959" tIns="60959" rIns="60959" bIns="60959" numCol="1" anchor="t">
                <a:noAutofit/>
              </a:bodyPr>
              <a:lstStyle/>
              <a:p>
                <a:pPr defTabSz="1219200">
                  <a:defRPr sz="2400">
                    <a:latin typeface="+mj-lt"/>
                    <a:ea typeface="+mj-ea"/>
                    <a:cs typeface="+mj-cs"/>
                    <a:sym typeface="Calibri" panose="020F0502020204030204"/>
                  </a:defRPr>
                </a:pPr>
                <a:endParaRPr sz="3500"/>
              </a:p>
            </p:txBody>
          </p:sp>
        </p:grpSp>
      </p:grpSp>
      <p:sp>
        <p:nvSpPr>
          <p:cNvPr id="19" name="直接连接符 29"/>
          <p:cNvSpPr/>
          <p:nvPr/>
        </p:nvSpPr>
        <p:spPr>
          <a:xfrm>
            <a:off x="413385" y="1029970"/>
            <a:ext cx="9084310" cy="16510"/>
          </a:xfrm>
          <a:prstGeom prst="line">
            <a:avLst/>
          </a:prstGeom>
          <a:noFill/>
          <a:ln w="12700" cap="flat">
            <a:solidFill>
              <a:srgbClr val="25477D"/>
            </a:solidFill>
            <a:prstDash val="solid"/>
            <a:round/>
          </a:ln>
          <a:effectLst/>
        </p:spPr>
        <p:txBody>
          <a:bodyPr wrap="square" lIns="45719" tIns="45719" rIns="45719" bIns="45719" numCol="1" anchor="t">
            <a:noAutofit/>
          </a:bodyPr>
          <a:lstStyle/>
          <a:p>
            <a:endParaRPr>
              <a:latin typeface="方正楷体_GB2312" panose="02000000000000000000" charset="-122"/>
              <a:ea typeface="方正楷体_GB2312" panose="02000000000000000000" charset="-122"/>
            </a:endParaRPr>
          </a:p>
        </p:txBody>
      </p:sp>
      <p:sp>
        <p:nvSpPr>
          <p:cNvPr id="2" name="文本框 1"/>
          <p:cNvSpPr txBox="1"/>
          <p:nvPr>
            <p:custDataLst>
              <p:tags r:id="rId1"/>
            </p:custDataLst>
          </p:nvPr>
        </p:nvSpPr>
        <p:spPr>
          <a:xfrm>
            <a:off x="109220" y="1494155"/>
            <a:ext cx="9436100" cy="4154170"/>
          </a:xfrm>
          <a:prstGeom prst="rect">
            <a:avLst/>
          </a:prstGeom>
          <a:noFill/>
          <a:ln w="9525">
            <a:noFill/>
          </a:ln>
        </p:spPr>
        <p:txBody>
          <a:bodyPr wrap="square">
            <a:spAutoFit/>
          </a:bodyPr>
          <a:p>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r>
              <a:rPr lang="zh-CN" sz="2400" dirty="0">
                <a:solidFill>
                  <a:schemeClr val="tx1">
                    <a:lumMod val="85000"/>
                    <a:lumOff val="15000"/>
                  </a:schemeClr>
                </a:solidFill>
                <a:latin typeface="微软雅黑" panose="020B0503020204020204" pitchFamily="34" charset="-122"/>
                <a:ea typeface="微软雅黑" panose="020B0503020204020204" pitchFamily="34" charset="-122"/>
              </a:rPr>
              <a:t>技术支持电话                      400-699-7000  拨 1</a:t>
            </a: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buFont typeface="Wingdings" panose="05000000000000000000" charset="0"/>
              <a:buChar char="l"/>
            </a:pPr>
            <a:endParaRPr 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灯片编号占位符 1"/>
          <p:cNvSpPr txBox="1">
            <a:spLocks noGrp="1"/>
          </p:cNvSpPr>
          <p:nvPr>
            <p:ph type="sldNum" sz="quarter" idx="12"/>
          </p:nvPr>
        </p:nvSpPr>
        <p:spPr>
          <a:xfrm>
            <a:off x="7269480" y="6327775"/>
            <a:ext cx="2076450" cy="482600"/>
          </a:xfrm>
        </p:spPr>
        <p:txBody>
          <a:bodyPr lIns="96641" tIns="48320" rIns="96641" bIns="48320"/>
          <a:lstStyle>
            <a:lvl1pPr marL="0" lvl="0"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defRPr>
            </a:lvl1pPr>
            <a:lvl2pPr marL="457200" lvl="1"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2pPr>
            <a:lvl3pPr marL="914400" lvl="2"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3pPr>
            <a:lvl4pPr marL="1371600" lvl="3"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4pPr>
            <a:lvl5pPr marL="1828800" lvl="4"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5pPr>
          </a:lstStyle>
          <a:p>
            <a:pPr lvl="0" algn="r" eaLnBrk="1" hangingPunct="1"/>
            <a:fld id="{9A0DB2DC-4C9A-4742-B13C-FB6460FD3503}" type="slidenum">
              <a:rPr lang="zh-CN" altLang="en-US" sz="1500" b="0" dirty="0">
                <a:solidFill>
                  <a:schemeClr val="tx1"/>
                </a:solidFill>
                <a:latin typeface="Arial" panose="020B0604020202020204" pitchFamily="34" charset="0"/>
                <a:ea typeface="宋体" panose="02010600030101010101" pitchFamily="2" charset="-122"/>
              </a:rPr>
            </a:fld>
            <a:endParaRPr lang="zh-CN" altLang="en-US" sz="1500" b="0" dirty="0">
              <a:solidFill>
                <a:schemeClr val="tx1"/>
              </a:solidFill>
              <a:latin typeface="Arial" panose="020B0604020202020204" pitchFamily="34" charset="0"/>
              <a:ea typeface="宋体" panose="02010600030101010101" pitchFamily="2" charset="-122"/>
            </a:endParaRPr>
          </a:p>
        </p:txBody>
      </p:sp>
      <p:sp>
        <p:nvSpPr>
          <p:cNvPr id="13" name="Rectangle 4"/>
          <p:cNvSpPr>
            <a:spLocks noChangeArrowheads="1"/>
          </p:cNvSpPr>
          <p:nvPr/>
        </p:nvSpPr>
        <p:spPr bwMode="auto">
          <a:xfrm>
            <a:off x="501650" y="1831975"/>
            <a:ext cx="5325745" cy="1596390"/>
          </a:xfrm>
          <a:prstGeom prst="rect">
            <a:avLst/>
          </a:prstGeom>
          <a:solidFill>
            <a:srgbClr val="006699">
              <a:alpha val="39000"/>
            </a:srgbClr>
          </a:solidFill>
          <a:ln>
            <a:noFill/>
          </a:ln>
          <a:effectLst>
            <a:outerShdw blurRad="50800" dist="38100" algn="l" rotWithShape="0">
              <a:prstClr val="black">
                <a:alpha val="40000"/>
              </a:prst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gn="l" defTabSz="457200">
              <a:defRPr sz="3200">
                <a:solidFill>
                  <a:schemeClr val="tx1"/>
                </a:solidFill>
                <a:latin typeface="Franklin Gothic Medium" panose="020B0603020102020204" pitchFamily="34" charset="0"/>
                <a:ea typeface="微软雅黑" panose="020B0503020204020204" pitchFamily="34" charset="-122"/>
              </a:defRPr>
            </a:lvl1pPr>
            <a:lvl2pPr marL="742950" indent="-285750" algn="l" defTabSz="457200">
              <a:buChar char="–"/>
              <a:defRPr sz="2800">
                <a:solidFill>
                  <a:schemeClr val="tx1"/>
                </a:solidFill>
                <a:latin typeface="Franklin Gothic Medium" panose="020B0603020102020204" pitchFamily="34" charset="0"/>
                <a:ea typeface="微软雅黑" panose="020B0503020204020204" pitchFamily="34" charset="-122"/>
              </a:defRPr>
            </a:lvl2pPr>
            <a:lvl3pPr marL="1143000" indent="-228600" algn="l" defTabSz="457200">
              <a:defRPr sz="2400">
                <a:solidFill>
                  <a:schemeClr val="tx1"/>
                </a:solidFill>
                <a:latin typeface="Franklin Gothic Medium" panose="020B0603020102020204" pitchFamily="34" charset="0"/>
                <a:ea typeface="微软雅黑" panose="020B0503020204020204" pitchFamily="34" charset="-122"/>
              </a:defRPr>
            </a:lvl3pPr>
            <a:lvl4pPr marL="1600200" indent="-228600" algn="l" defTabSz="457200">
              <a:buChar char="–"/>
              <a:defRPr sz="2000">
                <a:solidFill>
                  <a:schemeClr val="tx1"/>
                </a:solidFill>
                <a:latin typeface="Franklin Gothic Medium" panose="020B0603020102020204" pitchFamily="34" charset="0"/>
                <a:ea typeface="微软雅黑" panose="020B0503020204020204" pitchFamily="34" charset="-122"/>
              </a:defRPr>
            </a:lvl4pPr>
            <a:lvl5pPr marL="2057400" indent="-228600" algn="l" defTabSz="457200">
              <a:buChar char="»"/>
              <a:defRPr sz="2000">
                <a:solidFill>
                  <a:schemeClr val="tx1"/>
                </a:solidFill>
                <a:latin typeface="Franklin Gothic Medium" panose="020B0603020102020204" pitchFamily="34" charset="0"/>
                <a:ea typeface="微软雅黑" panose="020B0503020204020204" pitchFamily="34" charset="-122"/>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Medium" panose="020B0603020102020204" pitchFamily="34" charset="0"/>
                <a:ea typeface="微软雅黑" panose="020B0503020204020204" pitchFamily="34" charset="-122"/>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Medium" panose="020B0603020102020204" pitchFamily="34" charset="0"/>
                <a:ea typeface="微软雅黑" panose="020B0503020204020204" pitchFamily="34" charset="-122"/>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Medium" panose="020B0603020102020204" pitchFamily="34" charset="0"/>
                <a:ea typeface="微软雅黑" panose="020B0503020204020204" pitchFamily="34" charset="-122"/>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Medium" panose="020B0603020102020204" pitchFamily="34" charset="0"/>
                <a:ea typeface="微软雅黑" panose="020B0503020204020204" pitchFamily="34" charset="-122"/>
              </a:defRPr>
            </a:lvl9pPr>
          </a:lstStyle>
          <a:p>
            <a:pPr algn="just" hangingPunct="1">
              <a:lnSpc>
                <a:spcPct val="150000"/>
              </a:lnSpc>
              <a:spcBef>
                <a:spcPts val="1200"/>
              </a:spcBef>
              <a:spcAft>
                <a:spcPts val="1200"/>
              </a:spcAft>
              <a:defRPr/>
            </a:pPr>
            <a:r>
              <a:rPr lang="zh-CN" altLang="en-US" sz="1800" b="1" dirty="0">
                <a:solidFill>
                  <a:schemeClr val="bg1"/>
                </a:solidFill>
                <a:latin typeface="+mn-ea"/>
                <a:ea typeface="+mn-ea"/>
              </a:rPr>
              <a:t>电子营业执照应用程序是由市场监管总局提供的，安装并运行在手机等</a:t>
            </a:r>
            <a:r>
              <a:rPr lang="zh-CN" altLang="en-US" sz="1800" b="1" dirty="0">
                <a:solidFill>
                  <a:srgbClr val="F4C5DD"/>
                </a:solidFill>
                <a:latin typeface="+mn-ea"/>
                <a:ea typeface="+mn-ea"/>
              </a:rPr>
              <a:t>智能移动终端</a:t>
            </a:r>
            <a:r>
              <a:rPr lang="zh-CN" altLang="en-US" sz="1800" b="1" dirty="0">
                <a:solidFill>
                  <a:schemeClr val="bg1"/>
                </a:solidFill>
                <a:latin typeface="+mn-ea"/>
                <a:ea typeface="+mn-ea"/>
              </a:rPr>
              <a:t>上，支撑电子营业执照应用的软件。</a:t>
            </a:r>
            <a:endParaRPr lang="zh-CN" altLang="en-US" sz="1800" b="1" dirty="0">
              <a:solidFill>
                <a:schemeClr val="bg1"/>
              </a:solidFill>
              <a:latin typeface="+mn-ea"/>
              <a:ea typeface="+mn-ea"/>
            </a:endParaRPr>
          </a:p>
        </p:txBody>
      </p:sp>
      <p:sp>
        <p:nvSpPr>
          <p:cNvPr id="23" name="Rectangle 4"/>
          <p:cNvSpPr>
            <a:spLocks noChangeArrowheads="1"/>
          </p:cNvSpPr>
          <p:nvPr/>
        </p:nvSpPr>
        <p:spPr bwMode="auto">
          <a:xfrm>
            <a:off x="501015" y="4137660"/>
            <a:ext cx="5354320" cy="2082165"/>
          </a:xfrm>
          <a:prstGeom prst="rect">
            <a:avLst/>
          </a:prstGeom>
          <a:solidFill>
            <a:srgbClr val="006699">
              <a:alpha val="46000"/>
            </a:srgbClr>
          </a:solidFill>
          <a:ln>
            <a:noFill/>
          </a:ln>
          <a:effectLst>
            <a:outerShdw blurRad="50800" dist="38100" algn="l" rotWithShape="0">
              <a:prstClr val="black">
                <a:alpha val="40000"/>
              </a:prstClr>
            </a:outerShdw>
          </a:effectLst>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gn="l" defTabSz="457200">
              <a:defRPr sz="3200">
                <a:solidFill>
                  <a:schemeClr val="tx1"/>
                </a:solidFill>
                <a:latin typeface="Franklin Gothic Medium" panose="020B0603020102020204" pitchFamily="34" charset="0"/>
                <a:ea typeface="微软雅黑" panose="020B0503020204020204" pitchFamily="34" charset="-122"/>
              </a:defRPr>
            </a:lvl1pPr>
            <a:lvl2pPr marL="742950" indent="-285750" algn="l" defTabSz="457200">
              <a:buChar char="–"/>
              <a:defRPr sz="2800">
                <a:solidFill>
                  <a:schemeClr val="tx1"/>
                </a:solidFill>
                <a:latin typeface="Franklin Gothic Medium" panose="020B0603020102020204" pitchFamily="34" charset="0"/>
                <a:ea typeface="微软雅黑" panose="020B0503020204020204" pitchFamily="34" charset="-122"/>
              </a:defRPr>
            </a:lvl2pPr>
            <a:lvl3pPr marL="1143000" indent="-228600" algn="l" defTabSz="457200">
              <a:defRPr sz="2400">
                <a:solidFill>
                  <a:schemeClr val="tx1"/>
                </a:solidFill>
                <a:latin typeface="Franklin Gothic Medium" panose="020B0603020102020204" pitchFamily="34" charset="0"/>
                <a:ea typeface="微软雅黑" panose="020B0503020204020204" pitchFamily="34" charset="-122"/>
              </a:defRPr>
            </a:lvl3pPr>
            <a:lvl4pPr marL="1600200" indent="-228600" algn="l" defTabSz="457200">
              <a:buChar char="–"/>
              <a:defRPr sz="2000">
                <a:solidFill>
                  <a:schemeClr val="tx1"/>
                </a:solidFill>
                <a:latin typeface="Franklin Gothic Medium" panose="020B0603020102020204" pitchFamily="34" charset="0"/>
                <a:ea typeface="微软雅黑" panose="020B0503020204020204" pitchFamily="34" charset="-122"/>
              </a:defRPr>
            </a:lvl4pPr>
            <a:lvl5pPr marL="2057400" indent="-228600" algn="l" defTabSz="457200">
              <a:buChar char="»"/>
              <a:defRPr sz="2000">
                <a:solidFill>
                  <a:schemeClr val="tx1"/>
                </a:solidFill>
                <a:latin typeface="Franklin Gothic Medium" panose="020B0603020102020204" pitchFamily="34" charset="0"/>
                <a:ea typeface="微软雅黑" panose="020B0503020204020204" pitchFamily="34" charset="-122"/>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Medium" panose="020B0603020102020204" pitchFamily="34" charset="0"/>
                <a:ea typeface="微软雅黑" panose="020B0503020204020204" pitchFamily="34" charset="-122"/>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Medium" panose="020B0603020102020204" pitchFamily="34" charset="0"/>
                <a:ea typeface="微软雅黑" panose="020B0503020204020204" pitchFamily="34" charset="-122"/>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Medium" panose="020B0603020102020204" pitchFamily="34" charset="0"/>
                <a:ea typeface="微软雅黑" panose="020B0503020204020204" pitchFamily="34" charset="-122"/>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Franklin Gothic Medium" panose="020B0603020102020204" pitchFamily="34" charset="0"/>
                <a:ea typeface="微软雅黑" panose="020B0503020204020204" pitchFamily="34" charset="-122"/>
              </a:defRPr>
            </a:lvl9pPr>
          </a:lstStyle>
          <a:p>
            <a:pPr algn="just" eaLnBrk="1" hangingPunct="1">
              <a:lnSpc>
                <a:spcPct val="150000"/>
              </a:lnSpc>
              <a:defRPr/>
            </a:pPr>
            <a:r>
              <a:rPr lang="zh-CN" altLang="en-US" sz="1800" b="1" dirty="0">
                <a:solidFill>
                  <a:schemeClr val="bg1"/>
                </a:solidFill>
                <a:latin typeface="+mn-ea"/>
                <a:ea typeface="+mn-ea"/>
              </a:rPr>
              <a:t>电子营业执照具备</a:t>
            </a:r>
            <a:r>
              <a:rPr lang="zh-CN" altLang="en-US" sz="1800" b="1" dirty="0">
                <a:solidFill>
                  <a:srgbClr val="FF0000"/>
                </a:solidFill>
                <a:latin typeface="+mn-ea"/>
                <a:ea typeface="+mn-ea"/>
              </a:rPr>
              <a:t>经营主体</a:t>
            </a:r>
            <a:r>
              <a:rPr lang="zh-CN" altLang="en-US" sz="1800" b="1" dirty="0">
                <a:solidFill>
                  <a:srgbClr val="FF0000"/>
                </a:solidFill>
                <a:latin typeface="+mn-ea"/>
                <a:ea typeface="+mn-ea"/>
              </a:rPr>
              <a:t>身份认证、信息展示、电子营业执照文件留存</a:t>
            </a:r>
            <a:r>
              <a:rPr lang="zh-CN" altLang="en-US" sz="1800" b="1" dirty="0">
                <a:solidFill>
                  <a:srgbClr val="F4C5DD"/>
                </a:solidFill>
                <a:latin typeface="+mn-ea"/>
                <a:ea typeface="+mn-ea"/>
              </a:rPr>
              <a:t>、电子签名</a:t>
            </a:r>
            <a:r>
              <a:rPr lang="zh-CN" altLang="en-US" sz="1800" dirty="0">
                <a:solidFill>
                  <a:schemeClr val="bg1"/>
                </a:solidFill>
                <a:latin typeface="+mn-ea"/>
                <a:ea typeface="+mn-ea"/>
              </a:rPr>
              <a:t>等功能，且</a:t>
            </a:r>
            <a:r>
              <a:rPr lang="zh-CN" altLang="en-US" sz="1800" b="1" dirty="0">
                <a:solidFill>
                  <a:srgbClr val="F4C5DD"/>
                </a:solidFill>
                <a:latin typeface="+mn-ea"/>
                <a:ea typeface="+mn-ea"/>
              </a:rPr>
              <a:t>不依附于特定的存储介质</a:t>
            </a:r>
            <a:r>
              <a:rPr lang="zh-CN" altLang="en-US" sz="1800" dirty="0">
                <a:solidFill>
                  <a:schemeClr val="bg1"/>
                </a:solidFill>
                <a:latin typeface="+mn-ea"/>
                <a:ea typeface="+mn-ea"/>
              </a:rPr>
              <a:t>，可以通过手机领取下载并使用。电子营业执照</a:t>
            </a:r>
            <a:r>
              <a:rPr lang="zh-CN" altLang="en-US" sz="1800" b="1" dirty="0">
                <a:solidFill>
                  <a:srgbClr val="F4C5DD"/>
                </a:solidFill>
                <a:latin typeface="+mn-ea"/>
                <a:ea typeface="+mn-ea"/>
              </a:rPr>
              <a:t>支持全国范围跨层级、跨地域、跨系统、跨部门、跨业务的互认互用</a:t>
            </a:r>
            <a:r>
              <a:rPr lang="zh-CN" altLang="en-US" sz="1800" dirty="0">
                <a:solidFill>
                  <a:schemeClr val="bg1"/>
                </a:solidFill>
                <a:latin typeface="+mn-ea"/>
                <a:ea typeface="+mn-ea"/>
              </a:rPr>
              <a:t>。</a:t>
            </a:r>
            <a:endParaRPr lang="zh-CN" altLang="en-US" sz="1800" dirty="0">
              <a:solidFill>
                <a:schemeClr val="bg1"/>
              </a:solidFill>
              <a:latin typeface="+mn-ea"/>
              <a:ea typeface="+mn-ea"/>
            </a:endParaRPr>
          </a:p>
        </p:txBody>
      </p:sp>
      <p:pic>
        <p:nvPicPr>
          <p:cNvPr id="11" name="图片 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545" y="1416685"/>
            <a:ext cx="460375" cy="488950"/>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图片 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545" y="3845560"/>
            <a:ext cx="460375" cy="488950"/>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2" name="Line 6"/>
          <p:cNvSpPr/>
          <p:nvPr/>
        </p:nvSpPr>
        <p:spPr>
          <a:xfrm flipV="1">
            <a:off x="78105" y="791845"/>
            <a:ext cx="3606165" cy="31115"/>
          </a:xfrm>
          <a:prstGeom prst="line">
            <a:avLst/>
          </a:prstGeom>
          <a:ln w="6350">
            <a:solidFill>
              <a:srgbClr val="231815"/>
            </a:solidFill>
          </a:ln>
        </p:spPr>
        <p:txBody>
          <a:bodyPr lIns="45719" rIns="45719"/>
          <a:lstStyle/>
          <a:p>
            <a:endParaRPr>
              <a:latin typeface="方正楷体_GB2312" panose="02000000000000000000" charset="-122"/>
              <a:ea typeface="方正楷体_GB2312" panose="02000000000000000000" charset="-122"/>
            </a:endParaRPr>
          </a:p>
        </p:txBody>
      </p:sp>
      <p:sp>
        <p:nvSpPr>
          <p:cNvPr id="73" name="Line 7"/>
          <p:cNvSpPr/>
          <p:nvPr/>
        </p:nvSpPr>
        <p:spPr>
          <a:xfrm flipV="1">
            <a:off x="7180580" y="784860"/>
            <a:ext cx="2767965" cy="13970"/>
          </a:xfrm>
          <a:prstGeom prst="line">
            <a:avLst/>
          </a:prstGeom>
          <a:ln w="6350">
            <a:solidFill>
              <a:srgbClr val="231815"/>
            </a:solidFill>
          </a:ln>
        </p:spPr>
        <p:txBody>
          <a:bodyPr lIns="45719" rIns="45719"/>
          <a:lstStyle/>
          <a:p>
            <a:endParaRPr>
              <a:latin typeface="方正楷体_GB2312" panose="02000000000000000000" charset="-122"/>
              <a:ea typeface="方正楷体_GB2312" panose="02000000000000000000" charset="-122"/>
            </a:endParaRPr>
          </a:p>
        </p:txBody>
      </p:sp>
      <p:sp>
        <p:nvSpPr>
          <p:cNvPr id="74" name="Text Box 4"/>
          <p:cNvSpPr txBox="1"/>
          <p:nvPr/>
        </p:nvSpPr>
        <p:spPr>
          <a:xfrm>
            <a:off x="3555444" y="555450"/>
            <a:ext cx="3625349" cy="492443"/>
          </a:xfrm>
          <a:prstGeom prst="rect">
            <a:avLst/>
          </a:prstGeom>
          <a:ln w="12700">
            <a:miter lim="400000"/>
          </a:ln>
        </p:spPr>
        <p:txBody>
          <a:bodyPr wrap="none" lIns="45719" rIns="45719">
            <a:spAutoFit/>
          </a:bodyPr>
          <a:lstStyle>
            <a:lvl1pPr>
              <a:defRPr sz="26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dirty="0"/>
              <a:t>  </a:t>
            </a:r>
            <a:r>
              <a:rPr lang="zh-CN" altLang="en-US" dirty="0" smtClean="0">
                <a:solidFill>
                  <a:srgbClr val="002060"/>
                </a:solidFill>
              </a:rPr>
              <a:t>电子营业执照基本概念</a:t>
            </a:r>
            <a:endParaRPr dirty="0">
              <a:solidFill>
                <a:srgbClr val="002060"/>
              </a:solidFill>
            </a:endParaRPr>
          </a:p>
        </p:txBody>
      </p:sp>
      <p:grpSp>
        <p:nvGrpSpPr>
          <p:cNvPr id="2" name="组合 1"/>
          <p:cNvGrpSpPr/>
          <p:nvPr/>
        </p:nvGrpSpPr>
        <p:grpSpPr>
          <a:xfrm>
            <a:off x="6348095" y="1857375"/>
            <a:ext cx="3449320" cy="3996690"/>
            <a:chOff x="6312024" y="1772507"/>
            <a:chExt cx="4229888" cy="4372388"/>
          </a:xfrm>
        </p:grpSpPr>
        <p:grpSp>
          <p:nvGrpSpPr>
            <p:cNvPr id="70" name="组合 69"/>
            <p:cNvGrpSpPr/>
            <p:nvPr/>
          </p:nvGrpSpPr>
          <p:grpSpPr>
            <a:xfrm>
              <a:off x="9461912" y="3318248"/>
              <a:ext cx="1080000" cy="1080000"/>
              <a:chOff x="1775520" y="5229320"/>
              <a:chExt cx="1080000" cy="1080000"/>
            </a:xfrm>
          </p:grpSpPr>
          <p:grpSp>
            <p:nvGrpSpPr>
              <p:cNvPr id="71" name="Group 41"/>
              <p:cNvGrpSpPr/>
              <p:nvPr/>
            </p:nvGrpSpPr>
            <p:grpSpPr bwMode="auto">
              <a:xfrm>
                <a:off x="1775520" y="5229320"/>
                <a:ext cx="1080000" cy="1080000"/>
                <a:chOff x="4320" y="1152"/>
                <a:chExt cx="414" cy="402"/>
              </a:xfrm>
            </p:grpSpPr>
            <p:sp>
              <p:nvSpPr>
                <p:cNvPr id="76" name="AutoShape 42"/>
                <p:cNvSpPr>
                  <a:spLocks noChangeArrowheads="1"/>
                </p:cNvSpPr>
                <p:nvPr/>
              </p:nvSpPr>
              <p:spPr bwMode="ltGray">
                <a:xfrm>
                  <a:off x="4320" y="1152"/>
                  <a:ext cx="414" cy="402"/>
                </a:xfrm>
                <a:prstGeom prst="roundRect">
                  <a:avLst>
                    <a:gd name="adj" fmla="val 11921"/>
                  </a:avLst>
                </a:prstGeom>
                <a:gradFill rotWithShape="1">
                  <a:gsLst>
                    <a:gs pos="0">
                      <a:srgbClr val="5CB1FE"/>
                    </a:gs>
                    <a:gs pos="100000">
                      <a:srgbClr val="5CB1FE">
                        <a:gamma/>
                        <a:shade val="69804"/>
                        <a:invGamma/>
                      </a:srgb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方正楷体_GB2312" panose="02000000000000000000" charset="-122"/>
                  </a:endParaRPr>
                </a:p>
              </p:txBody>
            </p:sp>
            <p:sp>
              <p:nvSpPr>
                <p:cNvPr id="77" name="Freeform 43"/>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5CB1FE">
                        <a:gamma/>
                        <a:tint val="48627"/>
                        <a:invGamma/>
                      </a:srgbClr>
                    </a:gs>
                    <a:gs pos="50000">
                      <a:srgbClr val="5CB1FE">
                        <a:alpha val="0"/>
                      </a:srgbClr>
                    </a:gs>
                    <a:gs pos="100000">
                      <a:srgbClr val="5CB1FE">
                        <a:gamma/>
                        <a:tint val="48627"/>
                        <a:invGamma/>
                      </a:srgbClr>
                    </a:gs>
                  </a:gsLst>
                  <a:lin ang="2700000" scaled="1"/>
                </a:gradFill>
                <a:ln w="0">
                  <a:noFill/>
                  <a:prstDash val="solid"/>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方正楷体_GB2312" panose="02000000000000000000" charset="-122"/>
                  </a:endParaRPr>
                </a:p>
              </p:txBody>
            </p:sp>
          </p:grpSp>
          <p:pic>
            <p:nvPicPr>
              <p:cNvPr id="75" name="Picture 2" descr="C:\Users\guolf\Desktop\微信图标.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67" t="6835" r="5328" b="6012"/>
              <a:stretch>
                <a:fillRect/>
              </a:stretch>
            </p:blipFill>
            <p:spPr bwMode="auto">
              <a:xfrm>
                <a:off x="1914365" y="5367838"/>
                <a:ext cx="864000" cy="8694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组合 77"/>
            <p:cNvGrpSpPr/>
            <p:nvPr/>
          </p:nvGrpSpPr>
          <p:grpSpPr>
            <a:xfrm>
              <a:off x="9461912" y="4830416"/>
              <a:ext cx="1080000" cy="1080000"/>
              <a:chOff x="6816080" y="5301208"/>
              <a:chExt cx="1080000" cy="1080000"/>
            </a:xfrm>
          </p:grpSpPr>
          <p:grpSp>
            <p:nvGrpSpPr>
              <p:cNvPr id="79" name="Group 38"/>
              <p:cNvGrpSpPr/>
              <p:nvPr/>
            </p:nvGrpSpPr>
            <p:grpSpPr bwMode="auto">
              <a:xfrm>
                <a:off x="6816080" y="5301208"/>
                <a:ext cx="1080000" cy="1080000"/>
                <a:chOff x="4320" y="1152"/>
                <a:chExt cx="414" cy="402"/>
              </a:xfrm>
            </p:grpSpPr>
            <p:sp>
              <p:nvSpPr>
                <p:cNvPr id="81" name="AutoShape 39"/>
                <p:cNvSpPr>
                  <a:spLocks noChangeArrowheads="1"/>
                </p:cNvSpPr>
                <p:nvPr/>
              </p:nvSpPr>
              <p:spPr bwMode="ltGray">
                <a:xfrm>
                  <a:off x="4320" y="1152"/>
                  <a:ext cx="414" cy="402"/>
                </a:xfrm>
                <a:prstGeom prst="roundRect">
                  <a:avLst>
                    <a:gd name="adj" fmla="val 11921"/>
                  </a:avLst>
                </a:prstGeom>
                <a:gradFill rotWithShape="1">
                  <a:gsLst>
                    <a:gs pos="0">
                      <a:srgbClr val="FFC319"/>
                    </a:gs>
                    <a:gs pos="100000">
                      <a:srgbClr val="FFC319">
                        <a:gamma/>
                        <a:shade val="69804"/>
                        <a:invGamma/>
                      </a:srgb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方正楷体_GB2312" panose="02000000000000000000" charset="-122"/>
                  </a:endParaRPr>
                </a:p>
              </p:txBody>
            </p:sp>
            <p:sp>
              <p:nvSpPr>
                <p:cNvPr id="82" name="Freeform 40"/>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FC319">
                        <a:gamma/>
                        <a:tint val="48627"/>
                        <a:invGamma/>
                      </a:srgbClr>
                    </a:gs>
                    <a:gs pos="50000">
                      <a:srgbClr val="FFC319">
                        <a:alpha val="0"/>
                      </a:srgbClr>
                    </a:gs>
                    <a:gs pos="100000">
                      <a:srgbClr val="FFC319">
                        <a:gamma/>
                        <a:tint val="48627"/>
                        <a:invGamma/>
                      </a:srgbClr>
                    </a:gs>
                  </a:gsLst>
                  <a:lin ang="2700000" scaled="1"/>
                </a:gradFill>
                <a:ln w="0">
                  <a:noFill/>
                  <a:prstDash val="solid"/>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方正楷体_GB2312" panose="02000000000000000000" charset="-122"/>
                  </a:endParaRPr>
                </a:p>
              </p:txBody>
            </p:sp>
          </p:grpSp>
          <p:pic>
            <p:nvPicPr>
              <p:cNvPr id="80" name="Picture 3" descr="C:\Users\guolf\Desktop\支付宝图标.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40" t="5143" r="23572" b="5671"/>
              <a:stretch>
                <a:fillRect/>
              </a:stretch>
            </p:blipFill>
            <p:spPr bwMode="auto">
              <a:xfrm>
                <a:off x="6931994" y="5436392"/>
                <a:ext cx="864000" cy="8632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Group 23"/>
            <p:cNvGrpSpPr/>
            <p:nvPr/>
          </p:nvGrpSpPr>
          <p:grpSpPr bwMode="auto">
            <a:xfrm>
              <a:off x="8625284" y="3660458"/>
              <a:ext cx="522288" cy="398462"/>
              <a:chOff x="2180" y="1267"/>
              <a:chExt cx="1350" cy="1030"/>
            </a:xfrm>
          </p:grpSpPr>
          <p:sp>
            <p:nvSpPr>
              <p:cNvPr id="84" name="Oval 24"/>
              <p:cNvSpPr>
                <a:spLocks noChangeArrowheads="1"/>
              </p:cNvSpPr>
              <p:nvPr/>
            </p:nvSpPr>
            <p:spPr bwMode="gray">
              <a:xfrm>
                <a:off x="2299" y="1267"/>
                <a:ext cx="1022" cy="1030"/>
              </a:xfrm>
              <a:prstGeom prst="ellipse">
                <a:avLst/>
              </a:prstGeom>
              <a:gradFill rotWithShape="0">
                <a:gsLst>
                  <a:gs pos="0">
                    <a:srgbClr val="5CB1FE">
                      <a:gamma/>
                      <a:shade val="66275"/>
                      <a:invGamma/>
                    </a:srgbClr>
                  </a:gs>
                  <a:gs pos="50000">
                    <a:srgbClr val="5CB1FE"/>
                  </a:gs>
                  <a:gs pos="100000">
                    <a:srgbClr val="5CB1FE">
                      <a:gamma/>
                      <a:shade val="66275"/>
                      <a:invGamma/>
                    </a:srgbClr>
                  </a:gs>
                </a:gsLst>
                <a:lin ang="2700000" scaled="1"/>
              </a:gradFill>
              <a:ln w="28575">
                <a:solidFill>
                  <a:srgbClr val="EAEAEA"/>
                </a:solidFill>
                <a:rou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方正楷体_GB2312" panose="02000000000000000000" charset="-122"/>
                </a:endParaRPr>
              </a:p>
            </p:txBody>
          </p:sp>
          <p:grpSp>
            <p:nvGrpSpPr>
              <p:cNvPr id="85" name="Group 25"/>
              <p:cNvGrpSpPr/>
              <p:nvPr/>
            </p:nvGrpSpPr>
            <p:grpSpPr bwMode="auto">
              <a:xfrm rot="10082854">
                <a:off x="2180" y="2013"/>
                <a:ext cx="926" cy="237"/>
                <a:chOff x="2598" y="1026"/>
                <a:chExt cx="957" cy="242"/>
              </a:xfrm>
            </p:grpSpPr>
            <p:grpSp>
              <p:nvGrpSpPr>
                <p:cNvPr id="109" name="Group 26"/>
                <p:cNvGrpSpPr/>
                <p:nvPr/>
              </p:nvGrpSpPr>
              <p:grpSpPr bwMode="auto">
                <a:xfrm rot="-9970459" flipH="1" flipV="1">
                  <a:off x="2598" y="1026"/>
                  <a:ext cx="957" cy="242"/>
                  <a:chOff x="2532" y="1051"/>
                  <a:chExt cx="893" cy="246"/>
                </a:xfrm>
              </p:grpSpPr>
              <p:grpSp>
                <p:nvGrpSpPr>
                  <p:cNvPr id="121" name="Group 27"/>
                  <p:cNvGrpSpPr/>
                  <p:nvPr/>
                </p:nvGrpSpPr>
                <p:grpSpPr bwMode="auto">
                  <a:xfrm>
                    <a:off x="2532" y="1051"/>
                    <a:ext cx="743" cy="185"/>
                    <a:chOff x="1565" y="2568"/>
                    <a:chExt cx="1118" cy="279"/>
                  </a:xfrm>
                </p:grpSpPr>
                <p:sp>
                  <p:nvSpPr>
                    <p:cNvPr id="127" name="AutoShape 28"/>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28" name="AutoShape 29"/>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29" name="AutoShape 30"/>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30" name="AutoShape 31"/>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grpSp>
              <p:grpSp>
                <p:nvGrpSpPr>
                  <p:cNvPr id="122" name="Group 32"/>
                  <p:cNvGrpSpPr/>
                  <p:nvPr/>
                </p:nvGrpSpPr>
                <p:grpSpPr bwMode="auto">
                  <a:xfrm rot="1353540">
                    <a:off x="2682" y="1111"/>
                    <a:ext cx="743" cy="186"/>
                    <a:chOff x="1565" y="2568"/>
                    <a:chExt cx="1118" cy="279"/>
                  </a:xfrm>
                </p:grpSpPr>
                <p:sp>
                  <p:nvSpPr>
                    <p:cNvPr id="123" name="AutoShape 33"/>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24" name="AutoShape 34"/>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25" name="AutoShape 35"/>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26" name="AutoShape 36"/>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grpSp>
            </p:grpSp>
            <p:grpSp>
              <p:nvGrpSpPr>
                <p:cNvPr id="110" name="Group 37"/>
                <p:cNvGrpSpPr/>
                <p:nvPr/>
              </p:nvGrpSpPr>
              <p:grpSpPr bwMode="auto">
                <a:xfrm rot="-9970459" flipH="1" flipV="1">
                  <a:off x="2688" y="1056"/>
                  <a:ext cx="784" cy="198"/>
                  <a:chOff x="2532" y="1051"/>
                  <a:chExt cx="893" cy="246"/>
                </a:xfrm>
              </p:grpSpPr>
              <p:grpSp>
                <p:nvGrpSpPr>
                  <p:cNvPr id="111" name="Group 38"/>
                  <p:cNvGrpSpPr/>
                  <p:nvPr/>
                </p:nvGrpSpPr>
                <p:grpSpPr bwMode="auto">
                  <a:xfrm>
                    <a:off x="2532" y="1051"/>
                    <a:ext cx="743" cy="185"/>
                    <a:chOff x="1565" y="2568"/>
                    <a:chExt cx="1118" cy="279"/>
                  </a:xfrm>
                </p:grpSpPr>
                <p:sp>
                  <p:nvSpPr>
                    <p:cNvPr id="117" name="AutoShape 39"/>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18" name="AutoShape 40"/>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19" name="AutoShape 41"/>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20" name="AutoShape 42"/>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grpSp>
              <p:grpSp>
                <p:nvGrpSpPr>
                  <p:cNvPr id="112" name="Group 43"/>
                  <p:cNvGrpSpPr/>
                  <p:nvPr/>
                </p:nvGrpSpPr>
                <p:grpSpPr bwMode="auto">
                  <a:xfrm rot="1353540">
                    <a:off x="2682" y="1111"/>
                    <a:ext cx="743" cy="186"/>
                    <a:chOff x="1565" y="2568"/>
                    <a:chExt cx="1118" cy="279"/>
                  </a:xfrm>
                </p:grpSpPr>
                <p:sp>
                  <p:nvSpPr>
                    <p:cNvPr id="113" name="AutoShape 44"/>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14" name="AutoShape 45"/>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15" name="AutoShape 46"/>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16" name="AutoShape 47"/>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grpSp>
            </p:grpSp>
          </p:grpSp>
          <p:grpSp>
            <p:nvGrpSpPr>
              <p:cNvPr id="86" name="Group 48"/>
              <p:cNvGrpSpPr/>
              <p:nvPr/>
            </p:nvGrpSpPr>
            <p:grpSpPr bwMode="auto">
              <a:xfrm>
                <a:off x="2604" y="1361"/>
                <a:ext cx="926" cy="237"/>
                <a:chOff x="2598" y="1026"/>
                <a:chExt cx="957" cy="242"/>
              </a:xfrm>
            </p:grpSpPr>
            <p:grpSp>
              <p:nvGrpSpPr>
                <p:cNvPr id="87" name="Group 49"/>
                <p:cNvGrpSpPr/>
                <p:nvPr/>
              </p:nvGrpSpPr>
              <p:grpSpPr bwMode="auto">
                <a:xfrm rot="-9970459" flipH="1" flipV="1">
                  <a:off x="2598" y="1026"/>
                  <a:ext cx="957" cy="242"/>
                  <a:chOff x="2532" y="1051"/>
                  <a:chExt cx="893" cy="246"/>
                </a:xfrm>
              </p:grpSpPr>
              <p:grpSp>
                <p:nvGrpSpPr>
                  <p:cNvPr id="99" name="Group 50"/>
                  <p:cNvGrpSpPr/>
                  <p:nvPr/>
                </p:nvGrpSpPr>
                <p:grpSpPr bwMode="auto">
                  <a:xfrm>
                    <a:off x="2532" y="1051"/>
                    <a:ext cx="743" cy="185"/>
                    <a:chOff x="1565" y="2568"/>
                    <a:chExt cx="1118" cy="279"/>
                  </a:xfrm>
                </p:grpSpPr>
                <p:sp>
                  <p:nvSpPr>
                    <p:cNvPr id="105" name="AutoShape 51"/>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06" name="AutoShape 52"/>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07" name="AutoShape 53"/>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08" name="AutoShape 54"/>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grpSp>
              <p:grpSp>
                <p:nvGrpSpPr>
                  <p:cNvPr id="100" name="Group 55"/>
                  <p:cNvGrpSpPr/>
                  <p:nvPr/>
                </p:nvGrpSpPr>
                <p:grpSpPr bwMode="auto">
                  <a:xfrm rot="1353540">
                    <a:off x="2682" y="1111"/>
                    <a:ext cx="743" cy="186"/>
                    <a:chOff x="1565" y="2568"/>
                    <a:chExt cx="1118" cy="279"/>
                  </a:xfrm>
                </p:grpSpPr>
                <p:sp>
                  <p:nvSpPr>
                    <p:cNvPr id="101" name="AutoShape 56"/>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02" name="AutoShape 57"/>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03" name="AutoShape 58"/>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104" name="AutoShape 59"/>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grpSp>
            </p:grpSp>
            <p:grpSp>
              <p:nvGrpSpPr>
                <p:cNvPr id="88" name="Group 60"/>
                <p:cNvGrpSpPr/>
                <p:nvPr/>
              </p:nvGrpSpPr>
              <p:grpSpPr bwMode="auto">
                <a:xfrm rot="-9970459" flipH="1" flipV="1">
                  <a:off x="2688" y="1056"/>
                  <a:ext cx="784" cy="198"/>
                  <a:chOff x="2532" y="1051"/>
                  <a:chExt cx="893" cy="246"/>
                </a:xfrm>
              </p:grpSpPr>
              <p:grpSp>
                <p:nvGrpSpPr>
                  <p:cNvPr id="89" name="Group 61"/>
                  <p:cNvGrpSpPr/>
                  <p:nvPr/>
                </p:nvGrpSpPr>
                <p:grpSpPr bwMode="auto">
                  <a:xfrm>
                    <a:off x="2532" y="1051"/>
                    <a:ext cx="743" cy="185"/>
                    <a:chOff x="1565" y="2568"/>
                    <a:chExt cx="1118" cy="279"/>
                  </a:xfrm>
                </p:grpSpPr>
                <p:sp>
                  <p:nvSpPr>
                    <p:cNvPr id="95" name="AutoShape 62"/>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96" name="AutoShape 63"/>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97" name="AutoShape 64"/>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98" name="AutoShape 65"/>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grpSp>
              <p:grpSp>
                <p:nvGrpSpPr>
                  <p:cNvPr id="90" name="Group 66"/>
                  <p:cNvGrpSpPr/>
                  <p:nvPr/>
                </p:nvGrpSpPr>
                <p:grpSpPr bwMode="auto">
                  <a:xfrm rot="1353540">
                    <a:off x="2682" y="1111"/>
                    <a:ext cx="743" cy="186"/>
                    <a:chOff x="1565" y="2568"/>
                    <a:chExt cx="1118" cy="279"/>
                  </a:xfrm>
                </p:grpSpPr>
                <p:sp>
                  <p:nvSpPr>
                    <p:cNvPr id="91" name="AutoShape 67"/>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92" name="AutoShape 68"/>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93" name="AutoShape 69"/>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94" name="AutoShape 70"/>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grpSp>
            </p:grpSp>
          </p:grpSp>
        </p:grpSp>
        <p:cxnSp>
          <p:nvCxnSpPr>
            <p:cNvPr id="131" name="AutoShape 71"/>
            <p:cNvCxnSpPr>
              <a:cxnSpLocks noChangeShapeType="1"/>
              <a:stCxn id="84" idx="0"/>
              <a:endCxn id="137" idx="1"/>
            </p:cNvCxnSpPr>
            <p:nvPr/>
          </p:nvCxnSpPr>
          <p:spPr bwMode="auto">
            <a:xfrm rot="5400000" flipH="1" flipV="1">
              <a:off x="8508276" y="2706823"/>
              <a:ext cx="1314378" cy="592893"/>
            </a:xfrm>
            <a:prstGeom prst="bentConnector2">
              <a:avLst/>
            </a:prstGeom>
            <a:noFill/>
            <a:ln w="19050">
              <a:solidFill>
                <a:srgbClr val="000000"/>
              </a:solidFill>
              <a:miter lim="800000"/>
              <a:tailEnd type="triangle" w="med" len="med"/>
            </a:ln>
            <a:extLst>
              <a:ext uri="{909E8E84-426E-40DD-AFC4-6F175D3DCCD1}">
                <a14:hiddenFill xmlns:a14="http://schemas.microsoft.com/office/drawing/2010/main">
                  <a:noFill/>
                </a14:hiddenFill>
              </a:ext>
            </a:extLst>
          </p:spPr>
        </p:cxnSp>
        <p:cxnSp>
          <p:nvCxnSpPr>
            <p:cNvPr id="132" name="AutoShape 72"/>
            <p:cNvCxnSpPr>
              <a:cxnSpLocks noChangeShapeType="1"/>
              <a:stCxn id="84" idx="4"/>
              <a:endCxn id="81" idx="1"/>
            </p:cNvCxnSpPr>
            <p:nvPr/>
          </p:nvCxnSpPr>
          <p:spPr bwMode="auto">
            <a:xfrm rot="16200000" flipH="1">
              <a:off x="8509717" y="4418221"/>
              <a:ext cx="1311496" cy="592893"/>
            </a:xfrm>
            <a:prstGeom prst="bentConnector2">
              <a:avLst/>
            </a:prstGeom>
            <a:noFill/>
            <a:ln w="19050">
              <a:solidFill>
                <a:srgbClr val="000000"/>
              </a:solidFill>
              <a:miter lim="800000"/>
              <a:tailEnd type="triangle" w="med" len="med"/>
            </a:ln>
            <a:extLst>
              <a:ext uri="{909E8E84-426E-40DD-AFC4-6F175D3DCCD1}">
                <a14:hiddenFill xmlns:a14="http://schemas.microsoft.com/office/drawing/2010/main">
                  <a:noFill/>
                </a14:hiddenFill>
              </a:ext>
            </a:extLst>
          </p:spPr>
        </p:cxnSp>
        <p:sp>
          <p:nvSpPr>
            <p:cNvPr id="133" name="Line 73"/>
            <p:cNvSpPr>
              <a:spLocks noChangeShapeType="1"/>
            </p:cNvSpPr>
            <p:nvPr/>
          </p:nvSpPr>
          <p:spPr bwMode="auto">
            <a:xfrm>
              <a:off x="9101534" y="3868420"/>
              <a:ext cx="378842" cy="4718"/>
            </a:xfrm>
            <a:prstGeom prst="line">
              <a:avLst/>
            </a:prstGeom>
            <a:noFill/>
            <a:ln w="19050">
              <a:solidFill>
                <a:srgbClr val="00000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方正楷体_GB2312" panose="02000000000000000000" charset="-122"/>
              </a:endParaRPr>
            </a:p>
          </p:txBody>
        </p:sp>
        <p:grpSp>
          <p:nvGrpSpPr>
            <p:cNvPr id="134" name="组合 133"/>
            <p:cNvGrpSpPr/>
            <p:nvPr/>
          </p:nvGrpSpPr>
          <p:grpSpPr>
            <a:xfrm>
              <a:off x="9461912" y="1806080"/>
              <a:ext cx="1080000" cy="1080000"/>
              <a:chOff x="9461912" y="1988960"/>
              <a:chExt cx="1080000" cy="1080000"/>
            </a:xfrm>
          </p:grpSpPr>
          <p:grpSp>
            <p:nvGrpSpPr>
              <p:cNvPr id="135" name="Group 35"/>
              <p:cNvGrpSpPr/>
              <p:nvPr/>
            </p:nvGrpSpPr>
            <p:grpSpPr bwMode="auto">
              <a:xfrm>
                <a:off x="9461912" y="1988960"/>
                <a:ext cx="1080000" cy="1080000"/>
                <a:chOff x="4320" y="1152"/>
                <a:chExt cx="414" cy="402"/>
              </a:xfrm>
            </p:grpSpPr>
            <p:sp>
              <p:nvSpPr>
                <p:cNvPr id="137" name="AutoShape 36"/>
                <p:cNvSpPr>
                  <a:spLocks noChangeArrowheads="1"/>
                </p:cNvSpPr>
                <p:nvPr/>
              </p:nvSpPr>
              <p:spPr bwMode="ltGray">
                <a:xfrm>
                  <a:off x="4320" y="1152"/>
                  <a:ext cx="414" cy="402"/>
                </a:xfrm>
                <a:prstGeom prst="roundRect">
                  <a:avLst>
                    <a:gd name="adj" fmla="val 11921"/>
                  </a:avLst>
                </a:prstGeom>
                <a:gradFill rotWithShape="1">
                  <a:gsLst>
                    <a:gs pos="0">
                      <a:srgbClr val="FF6161"/>
                    </a:gs>
                    <a:gs pos="100000">
                      <a:srgbClr val="FF6161">
                        <a:gamma/>
                        <a:shade val="69804"/>
                        <a:invGamma/>
                      </a:srgb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方正楷体_GB2312" panose="02000000000000000000" charset="-122"/>
                  </a:endParaRPr>
                </a:p>
              </p:txBody>
            </p:sp>
            <p:sp>
              <p:nvSpPr>
                <p:cNvPr id="138" name="Freeform 37"/>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F6161">
                        <a:gamma/>
                        <a:tint val="48627"/>
                        <a:invGamma/>
                      </a:srgbClr>
                    </a:gs>
                    <a:gs pos="50000">
                      <a:srgbClr val="FF6161">
                        <a:alpha val="0"/>
                      </a:srgbClr>
                    </a:gs>
                    <a:gs pos="100000">
                      <a:srgbClr val="FF6161">
                        <a:gamma/>
                        <a:tint val="48627"/>
                        <a:invGamma/>
                      </a:srgbClr>
                    </a:gs>
                  </a:gsLst>
                  <a:lin ang="2700000" scaled="1"/>
                </a:gradFill>
                <a:ln w="0">
                  <a:noFill/>
                  <a:prstDash val="solid"/>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方正楷体_GB2312" panose="02000000000000000000" charset="-122"/>
                  </a:endParaRPr>
                </a:p>
              </p:txBody>
            </p:sp>
          </p:grpSp>
          <p:pic>
            <p:nvPicPr>
              <p:cNvPr id="136" name="图片 1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6000" y="2121627"/>
                <a:ext cx="864000" cy="864000"/>
              </a:xfrm>
              <a:prstGeom prst="rect">
                <a:avLst/>
              </a:prstGeom>
            </p:spPr>
          </p:pic>
        </p:grpSp>
        <p:pic>
          <p:nvPicPr>
            <p:cNvPr id="140" name="图片 1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024" y="1772507"/>
              <a:ext cx="2326870" cy="4372388"/>
            </a:xfrm>
            <a:prstGeom prst="rect">
              <a:avLst/>
            </a:prstGeom>
          </p:spPr>
        </p:pic>
      </p:gr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0805" y="2400300"/>
            <a:ext cx="1581785" cy="2809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indefinite" fill="hold"/>
                                        <p:tgtEl>
                                          <p:spTgt spid="72"/>
                                        </p:tgtEl>
                                        <p:attrNameLst>
                                          <p:attrName>style.visibility</p:attrName>
                                        </p:attrNameLst>
                                      </p:cBhvr>
                                      <p:to>
                                        <p:strVal val="visible"/>
                                      </p:to>
                                    </p:set>
                                    <p:anim calcmode="lin" valueType="num">
                                      <p:cBhvr>
                                        <p:cTn id="7" dur="500" fill="hold"/>
                                        <p:tgtEl>
                                          <p:spTgt spid="72"/>
                                        </p:tgtEl>
                                        <p:attrNameLst>
                                          <p:attrName>ppt_x</p:attrName>
                                        </p:attrNameLst>
                                      </p:cBhvr>
                                      <p:tavLst>
                                        <p:tav tm="0">
                                          <p:val>
                                            <p:strVal val="1+#ppt_w/2"/>
                                          </p:val>
                                        </p:tav>
                                        <p:tav tm="100000">
                                          <p:val>
                                            <p:strVal val="#ppt_x"/>
                                          </p:val>
                                        </p:tav>
                                      </p:tavLst>
                                    </p:anim>
                                    <p:anim calcmode="lin" valueType="num">
                                      <p:cBhvr>
                                        <p:cTn id="8" dur="5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indefinite" fill="hold"/>
                                        <p:tgtEl>
                                          <p:spTgt spid="73"/>
                                        </p:tgtEl>
                                        <p:attrNameLst>
                                          <p:attrName>style.visibility</p:attrName>
                                        </p:attrNameLst>
                                      </p:cBhvr>
                                      <p:to>
                                        <p:strVal val="visible"/>
                                      </p:to>
                                    </p:set>
                                    <p:anim calcmode="lin" valueType="num">
                                      <p:cBhvr>
                                        <p:cTn id="12" dur="500" fill="hold"/>
                                        <p:tgtEl>
                                          <p:spTgt spid="73"/>
                                        </p:tgtEl>
                                        <p:attrNameLst>
                                          <p:attrName>ppt_x</p:attrName>
                                        </p:attrNameLst>
                                      </p:cBhvr>
                                      <p:tavLst>
                                        <p:tav tm="0">
                                          <p:val>
                                            <p:strVal val="0-#ppt_w/2"/>
                                          </p:val>
                                        </p:tav>
                                        <p:tav tm="100000">
                                          <p:val>
                                            <p:strVal val="#ppt_x"/>
                                          </p:val>
                                        </p:tav>
                                      </p:tavLst>
                                    </p:anim>
                                    <p:anim calcmode="lin" valueType="num">
                                      <p:cBhvr>
                                        <p:cTn id="13"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advAuto="0"/>
      <p:bldP spid="73" grpId="0" bldLvl="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1" name="Text Box 4"/>
          <p:cNvSpPr txBox="1"/>
          <p:nvPr/>
        </p:nvSpPr>
        <p:spPr>
          <a:xfrm>
            <a:off x="3504565" y="253365"/>
            <a:ext cx="3966845" cy="491490"/>
          </a:xfrm>
          <a:prstGeom prst="rect">
            <a:avLst/>
          </a:prstGeom>
          <a:ln w="12700">
            <a:miter lim="400000"/>
          </a:ln>
        </p:spPr>
        <p:txBody>
          <a:bodyPr wrap="square" lIns="45719" rIns="45719">
            <a:spAutoFit/>
          </a:bodyPr>
          <a:lstStyle>
            <a:lvl1pPr>
              <a:defRPr sz="26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dirty="0">
                <a:solidFill>
                  <a:srgbClr val="002060"/>
                </a:solidFill>
              </a:rPr>
              <a:t>  </a:t>
            </a:r>
            <a:r>
              <a:rPr lang="zh-CN" altLang="en-US" dirty="0" smtClean="0">
                <a:solidFill>
                  <a:srgbClr val="002060"/>
                </a:solidFill>
              </a:rPr>
              <a:t>电子营业执照主要功能</a:t>
            </a:r>
            <a:endParaRPr dirty="0">
              <a:solidFill>
                <a:srgbClr val="002060"/>
              </a:solidFill>
            </a:endParaRPr>
          </a:p>
        </p:txBody>
      </p:sp>
      <p:sp>
        <p:nvSpPr>
          <p:cNvPr id="412" name="Line 6"/>
          <p:cNvSpPr/>
          <p:nvPr/>
        </p:nvSpPr>
        <p:spPr>
          <a:xfrm>
            <a:off x="-103505" y="482600"/>
            <a:ext cx="3952240" cy="6985"/>
          </a:xfrm>
          <a:prstGeom prst="line">
            <a:avLst/>
          </a:prstGeom>
          <a:ln w="6350">
            <a:solidFill>
              <a:srgbClr val="231815"/>
            </a:solidFill>
          </a:ln>
        </p:spPr>
        <p:txBody>
          <a:bodyPr lIns="45719" rIns="45719"/>
          <a:lstStyle/>
          <a:p>
            <a:endParaRPr>
              <a:latin typeface="方正楷体_GB2312" panose="02000000000000000000" charset="-122"/>
              <a:ea typeface="方正楷体_GB2312" panose="02000000000000000000" charset="-122"/>
            </a:endParaRPr>
          </a:p>
        </p:txBody>
      </p:sp>
      <p:sp>
        <p:nvSpPr>
          <p:cNvPr id="413" name="Line 7"/>
          <p:cNvSpPr/>
          <p:nvPr/>
        </p:nvSpPr>
        <p:spPr>
          <a:xfrm flipV="1">
            <a:off x="7668895" y="482600"/>
            <a:ext cx="2242185" cy="24130"/>
          </a:xfrm>
          <a:prstGeom prst="line">
            <a:avLst/>
          </a:prstGeom>
          <a:ln w="6350">
            <a:solidFill>
              <a:srgbClr val="231815"/>
            </a:solidFill>
          </a:ln>
        </p:spPr>
        <p:txBody>
          <a:bodyPr lIns="45719" rIns="45719"/>
          <a:lstStyle/>
          <a:p>
            <a:endParaRPr>
              <a:latin typeface="方正楷体_GB2312" panose="02000000000000000000" charset="-122"/>
              <a:ea typeface="方正楷体_GB2312" panose="02000000000000000000" charset="-122"/>
            </a:endParaRPr>
          </a:p>
        </p:txBody>
      </p:sp>
      <p:grpSp>
        <p:nvGrpSpPr>
          <p:cNvPr id="4" name="组合 3"/>
          <p:cNvGrpSpPr/>
          <p:nvPr/>
        </p:nvGrpSpPr>
        <p:grpSpPr>
          <a:xfrm>
            <a:off x="41275" y="1221105"/>
            <a:ext cx="9870440" cy="4717889"/>
            <a:chOff x="773722" y="1677988"/>
            <a:chExt cx="10717238" cy="4438263"/>
          </a:xfrm>
        </p:grpSpPr>
        <p:sp>
          <p:nvSpPr>
            <p:cNvPr id="57" name="Oval 3"/>
            <p:cNvSpPr>
              <a:spLocks noChangeArrowheads="1"/>
            </p:cNvSpPr>
            <p:nvPr/>
          </p:nvSpPr>
          <p:spPr bwMode="gray">
            <a:xfrm>
              <a:off x="3986222" y="2152650"/>
              <a:ext cx="3743325" cy="3743325"/>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ln w="9525">
              <a:noFill/>
              <a:round/>
            </a:ln>
            <a:effectLst/>
          </p:spPr>
          <p:txBody>
            <a:bodyPr wrap="none" anchor="ctr"/>
            <a:lstStyle/>
            <a:p>
              <a:pPr>
                <a:defRPr/>
              </a:pPr>
              <a:endParaRPr lang="zh-CN" altLang="en-US">
                <a:solidFill>
                  <a:srgbClr val="000000"/>
                </a:solidFill>
                <a:latin typeface="微软雅黑 Light" panose="020B0502040204020203" pitchFamily="34" charset="-122"/>
                <a:ea typeface="微软雅黑 Light" panose="020B0502040204020203" pitchFamily="34" charset="-122"/>
              </a:endParaRPr>
            </a:p>
          </p:txBody>
        </p:sp>
        <p:sp>
          <p:nvSpPr>
            <p:cNvPr id="58" name="Oval 4"/>
            <p:cNvSpPr>
              <a:spLocks noChangeArrowheads="1"/>
            </p:cNvSpPr>
            <p:nvPr/>
          </p:nvSpPr>
          <p:spPr bwMode="gray">
            <a:xfrm>
              <a:off x="4479935" y="2632075"/>
              <a:ext cx="2749550" cy="2746375"/>
            </a:xfrm>
            <a:prstGeom prst="ellipse">
              <a:avLst/>
            </a:prstGeom>
            <a:gradFill rotWithShape="1">
              <a:gsLst>
                <a:gs pos="0">
                  <a:srgbClr val="FFFFFF">
                    <a:gamma/>
                    <a:shade val="63137"/>
                    <a:invGamma/>
                  </a:srgbClr>
                </a:gs>
                <a:gs pos="50000">
                  <a:srgbClr val="FFFFFF"/>
                </a:gs>
                <a:gs pos="100000">
                  <a:srgbClr val="FFFFFF">
                    <a:gamma/>
                    <a:shade val="63137"/>
                    <a:invGamma/>
                  </a:srgbClr>
                </a:gs>
              </a:gsLst>
              <a:lin ang="2700000" scaled="1"/>
            </a:gradFill>
            <a:ln w="9525">
              <a:noFill/>
              <a:round/>
            </a:ln>
            <a:effectLst>
              <a:prstShdw prst="shdw17" dist="17961" dir="2700000">
                <a:srgbClr val="FFFFFF">
                  <a:gamma/>
                  <a:shade val="60000"/>
                  <a:invGamma/>
                </a:srgbClr>
              </a:prstShdw>
            </a:effectLst>
          </p:spPr>
          <p:txBody>
            <a:bodyPr wrap="none" anchor="ctr"/>
            <a:lstStyle/>
            <a:p>
              <a:pPr>
                <a:defRPr/>
              </a:pPr>
              <a:endParaRPr lang="zh-CN" altLang="en-US">
                <a:solidFill>
                  <a:srgbClr val="000000"/>
                </a:solidFill>
                <a:latin typeface="微软雅黑 Light" panose="020B0502040204020203" pitchFamily="34" charset="-122"/>
                <a:ea typeface="微软雅黑 Light" panose="020B0502040204020203" pitchFamily="34" charset="-122"/>
              </a:endParaRPr>
            </a:p>
          </p:txBody>
        </p:sp>
        <p:sp>
          <p:nvSpPr>
            <p:cNvPr id="59" name="Text Box 5"/>
            <p:cNvSpPr txBox="1">
              <a:spLocks noChangeArrowheads="1"/>
            </p:cNvSpPr>
            <p:nvPr/>
          </p:nvSpPr>
          <p:spPr bwMode="gray">
            <a:xfrm>
              <a:off x="4806464" y="3512056"/>
              <a:ext cx="2052000" cy="1301656"/>
            </a:xfrm>
            <a:prstGeom prst="rect">
              <a:avLst/>
            </a:prstGeom>
            <a:noFill/>
            <a:ln w="9525" algn="ctr">
              <a:noFill/>
              <a:miter lim="800000"/>
            </a:ln>
            <a:effectLst/>
          </p:spPr>
          <p:txBody>
            <a:bodyPr>
              <a:spAutoFit/>
            </a:bodyPr>
            <a:lstStyle/>
            <a:p>
              <a:pPr algn="ctr">
                <a:spcBef>
                  <a:spcPct val="50000"/>
                </a:spcBef>
                <a:defRPr/>
              </a:pPr>
              <a:r>
                <a:rPr lang="zh-CN" altLang="en-US" sz="2400" b="1" dirty="0">
                  <a:solidFill>
                    <a:srgbClr val="080808"/>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电子营业执照</a:t>
              </a:r>
              <a:endParaRPr lang="en-US" altLang="zh-CN" sz="2400" b="1" dirty="0">
                <a:solidFill>
                  <a:srgbClr val="080808"/>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endParaRPr>
            </a:p>
            <a:p>
              <a:pPr algn="ctr">
                <a:spcBef>
                  <a:spcPct val="50000"/>
                </a:spcBef>
                <a:defRPr/>
              </a:pPr>
              <a:r>
                <a:rPr lang="zh-CN" altLang="en-US" sz="2400" b="1" dirty="0">
                  <a:solidFill>
                    <a:srgbClr val="080808"/>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基本功能</a:t>
              </a:r>
              <a:endParaRPr lang="en-US" altLang="zh-CN" sz="2400" b="1" dirty="0">
                <a:solidFill>
                  <a:srgbClr val="080808"/>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60" name="Text Box 6"/>
            <p:cNvSpPr txBox="1">
              <a:spLocks noChangeArrowheads="1"/>
            </p:cNvSpPr>
            <p:nvPr/>
          </p:nvSpPr>
          <p:spPr bwMode="gray">
            <a:xfrm>
              <a:off x="936282" y="1700808"/>
              <a:ext cx="3942190" cy="138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solidFill>
                    <a:srgbClr val="25477D"/>
                  </a:solidFill>
                  <a:ea typeface="微软雅黑" panose="020B0503020204020204" pitchFamily="34" charset="-122"/>
                  <a:cs typeface="Arial" panose="020B0604020202020204" pitchFamily="34" charset="0"/>
                </a:rPr>
                <a:t>基于国家权威数据资源，核准之后立即生成，具备权威可信的经营主体身份认证功能</a:t>
              </a:r>
              <a:endParaRPr lang="en-US" altLang="zh-CN" sz="2000" b="1" dirty="0">
                <a:solidFill>
                  <a:srgbClr val="25477D"/>
                </a:solidFill>
                <a:ea typeface="微软雅黑" panose="020B0503020204020204" pitchFamily="34" charset="-122"/>
                <a:cs typeface="Arial" panose="020B0604020202020204" pitchFamily="34" charset="0"/>
              </a:endParaRPr>
            </a:p>
          </p:txBody>
        </p:sp>
        <p:grpSp>
          <p:nvGrpSpPr>
            <p:cNvPr id="61" name="Group 30"/>
            <p:cNvGrpSpPr/>
            <p:nvPr/>
          </p:nvGrpSpPr>
          <p:grpSpPr bwMode="auto">
            <a:xfrm>
              <a:off x="5097472" y="1677988"/>
              <a:ext cx="1466850" cy="1447800"/>
              <a:chOff x="708" y="2203"/>
              <a:chExt cx="751" cy="741"/>
            </a:xfrm>
          </p:grpSpPr>
          <p:sp>
            <p:nvSpPr>
              <p:cNvPr id="62" name="Oval 31"/>
              <p:cNvSpPr>
                <a:spLocks noChangeArrowheads="1"/>
              </p:cNvSpPr>
              <p:nvPr/>
            </p:nvSpPr>
            <p:spPr bwMode="gray">
              <a:xfrm>
                <a:off x="728" y="2235"/>
                <a:ext cx="716" cy="709"/>
              </a:xfrm>
              <a:prstGeom prst="ellipse">
                <a:avLst/>
              </a:prstGeom>
              <a:gradFill rotWithShape="1">
                <a:gsLst>
                  <a:gs pos="0">
                    <a:srgbClr val="FF6161"/>
                  </a:gs>
                  <a:gs pos="100000">
                    <a:srgbClr val="FF6161">
                      <a:gamma/>
                      <a:shade val="31765"/>
                      <a:invGamma/>
                    </a:srgbClr>
                  </a:gs>
                </a:gsLst>
                <a:lin ang="5400000" scaled="1"/>
              </a:gradFill>
              <a:ln w="38100" algn="ctr">
                <a:solidFill>
                  <a:srgbClr val="F8F8F8">
                    <a:alpha val="80000"/>
                  </a:srgbClr>
                </a:solidFill>
                <a:round/>
              </a:ln>
              <a:effectLst/>
            </p:spPr>
            <p:txBody>
              <a:bodyPr wrap="none" anchor="ctr"/>
              <a:lstStyle/>
              <a:p>
                <a:pPr>
                  <a:defRPr/>
                </a:pPr>
                <a:endParaRPr lang="zh-CN" altLang="en-US">
                  <a:solidFill>
                    <a:srgbClr val="000000"/>
                  </a:solidFill>
                  <a:latin typeface="微软雅黑 Light" panose="020B0502040204020203" pitchFamily="34" charset="-122"/>
                  <a:ea typeface="微软雅黑 Light" panose="020B0502040204020203" pitchFamily="34" charset="-122"/>
                </a:endParaRPr>
              </a:p>
            </p:txBody>
          </p:sp>
          <p:pic>
            <p:nvPicPr>
              <p:cNvPr id="63" name="Picture 32" descr="cir_lighteffect0"/>
              <p:cNvPicPr>
                <a:picLocks noChangeAspect="1" noChangeArrowheads="1"/>
              </p:cNvPicPr>
              <p:nvPr/>
            </p:nvPicPr>
            <p:blipFill>
              <a:blip r:embed="rId1" cstate="print">
                <a:lum bright="18000" contrast="-12000"/>
                <a:extLst>
                  <a:ext uri="{28A0092B-C50C-407E-A947-70E740481C1C}">
                    <a14:useLocalDpi xmlns:a14="http://schemas.microsoft.com/office/drawing/2010/main" val="0"/>
                  </a:ext>
                </a:extLst>
              </a:blip>
              <a:srcRect/>
              <a:stretch>
                <a:fillRect/>
              </a:stretch>
            </p:blipFill>
            <p:spPr bwMode="gray">
              <a:xfrm>
                <a:off x="708" y="2203"/>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 name="Rectangle 33"/>
            <p:cNvSpPr>
              <a:spLocks noChangeArrowheads="1"/>
            </p:cNvSpPr>
            <p:nvPr/>
          </p:nvSpPr>
          <p:spPr bwMode="gray">
            <a:xfrm>
              <a:off x="5126047" y="2164794"/>
              <a:ext cx="1450975" cy="375145"/>
            </a:xfrm>
            <a:prstGeom prst="rect">
              <a:avLst/>
            </a:prstGeom>
            <a:noFill/>
            <a:ln w="9525" algn="ctr">
              <a:noFill/>
              <a:miter lim="800000"/>
            </a:ln>
            <a:effectLst>
              <a:outerShdw dist="17961" dir="2700000" algn="ctr" rotWithShape="0">
                <a:srgbClr val="000000">
                  <a:alpha val="50000"/>
                </a:srgbClr>
              </a:outerShdw>
            </a:effectLst>
          </p:spPr>
          <p:txBody>
            <a:bodyPr>
              <a:spAutoFit/>
            </a:bodyPr>
            <a:lstStyle/>
            <a:p>
              <a:pPr algn="ctr">
                <a:defRPr/>
              </a:pPr>
              <a:r>
                <a:rPr lang="zh-CN" altLang="en-US" sz="2000" b="1" dirty="0">
                  <a:solidFill>
                    <a:srgbClr val="F8F8F8"/>
                  </a:solidFill>
                  <a:latin typeface="微软雅黑" panose="020B0503020204020204" pitchFamily="34" charset="-122"/>
                  <a:ea typeface="微软雅黑" panose="020B0503020204020204" pitchFamily="34" charset="-122"/>
                  <a:cs typeface="Arial" panose="020B0604020202020204" pitchFamily="34" charset="0"/>
                </a:rPr>
                <a:t>身份认证</a:t>
              </a:r>
              <a:endParaRPr lang="en-US" altLang="zh-CN" sz="2000" b="1" dirty="0">
                <a:solidFill>
                  <a:srgbClr val="F8F8F8"/>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65" name="Group 34"/>
            <p:cNvGrpSpPr/>
            <p:nvPr/>
          </p:nvGrpSpPr>
          <p:grpSpPr bwMode="auto">
            <a:xfrm>
              <a:off x="3684597" y="4092575"/>
              <a:ext cx="1466850" cy="1447800"/>
              <a:chOff x="708" y="2203"/>
              <a:chExt cx="751" cy="741"/>
            </a:xfrm>
          </p:grpSpPr>
          <p:sp>
            <p:nvSpPr>
              <p:cNvPr id="66" name="Oval 35"/>
              <p:cNvSpPr>
                <a:spLocks noChangeArrowheads="1"/>
              </p:cNvSpPr>
              <p:nvPr/>
            </p:nvSpPr>
            <p:spPr bwMode="gray">
              <a:xfrm>
                <a:off x="728" y="2235"/>
                <a:ext cx="716" cy="709"/>
              </a:xfrm>
              <a:prstGeom prst="ellipse">
                <a:avLst/>
              </a:prstGeom>
              <a:gradFill rotWithShape="1">
                <a:gsLst>
                  <a:gs pos="0">
                    <a:srgbClr val="FFC319"/>
                  </a:gs>
                  <a:gs pos="100000">
                    <a:srgbClr val="FFC319">
                      <a:gamma/>
                      <a:shade val="31765"/>
                      <a:invGamma/>
                    </a:srgbClr>
                  </a:gs>
                </a:gsLst>
                <a:lin ang="5400000" scaled="1"/>
              </a:gradFill>
              <a:ln w="38100" algn="ctr">
                <a:solidFill>
                  <a:srgbClr val="F8F8F8">
                    <a:alpha val="80000"/>
                  </a:srgbClr>
                </a:solidFill>
                <a:round/>
              </a:ln>
              <a:effectLst/>
            </p:spPr>
            <p:txBody>
              <a:bodyPr wrap="none" anchor="ctr"/>
              <a:lstStyle/>
              <a:p>
                <a:pPr>
                  <a:defRPr/>
                </a:pPr>
                <a:endParaRPr lang="zh-CN" altLang="en-US">
                  <a:solidFill>
                    <a:srgbClr val="000000"/>
                  </a:solidFill>
                  <a:latin typeface="微软雅黑 Light" panose="020B0502040204020203" pitchFamily="34" charset="-122"/>
                  <a:ea typeface="微软雅黑 Light" panose="020B0502040204020203" pitchFamily="34" charset="-122"/>
                </a:endParaRPr>
              </a:p>
            </p:txBody>
          </p:sp>
          <p:pic>
            <p:nvPicPr>
              <p:cNvPr id="67" name="Picture 36" descr="cir_lighteffect0"/>
              <p:cNvPicPr>
                <a:picLocks noChangeAspect="1" noChangeArrowheads="1"/>
              </p:cNvPicPr>
              <p:nvPr/>
            </p:nvPicPr>
            <p:blipFill>
              <a:blip r:embed="rId1" cstate="print">
                <a:lum bright="18000" contrast="-12000"/>
                <a:extLst>
                  <a:ext uri="{28A0092B-C50C-407E-A947-70E740481C1C}">
                    <a14:useLocalDpi xmlns:a14="http://schemas.microsoft.com/office/drawing/2010/main" val="0"/>
                  </a:ext>
                </a:extLst>
              </a:blip>
              <a:srcRect/>
              <a:stretch>
                <a:fillRect/>
              </a:stretch>
            </p:blipFill>
            <p:spPr bwMode="gray">
              <a:xfrm>
                <a:off x="708" y="2203"/>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 name="Rectangle 37"/>
            <p:cNvSpPr>
              <a:spLocks noChangeArrowheads="1"/>
            </p:cNvSpPr>
            <p:nvPr/>
          </p:nvSpPr>
          <p:spPr bwMode="gray">
            <a:xfrm>
              <a:off x="3700472" y="4673962"/>
              <a:ext cx="1450975" cy="375145"/>
            </a:xfrm>
            <a:prstGeom prst="rect">
              <a:avLst/>
            </a:prstGeom>
            <a:noFill/>
            <a:ln w="9525" algn="ctr">
              <a:noFill/>
              <a:miter lim="800000"/>
            </a:ln>
            <a:effectLst>
              <a:outerShdw dist="17961" dir="2700000" algn="ctr" rotWithShape="0">
                <a:srgbClr val="000000">
                  <a:alpha val="50000"/>
                </a:srgbClr>
              </a:outerShdw>
            </a:effectLst>
          </p:spPr>
          <p:txBody>
            <a:bodyPr>
              <a:spAutoFit/>
            </a:bodyPr>
            <a:lstStyle/>
            <a:p>
              <a:pPr algn="ctr">
                <a:defRPr/>
              </a:pPr>
              <a:r>
                <a:rPr lang="zh-CN" altLang="en-US" sz="2000" b="1" dirty="0">
                  <a:solidFill>
                    <a:srgbClr val="F8F8F8"/>
                  </a:solidFill>
                  <a:latin typeface="微软雅黑" panose="020B0503020204020204" pitchFamily="34" charset="-122"/>
                  <a:ea typeface="微软雅黑" panose="020B0503020204020204" pitchFamily="34" charset="-122"/>
                  <a:cs typeface="Arial" panose="020B0604020202020204" pitchFamily="34" charset="0"/>
                </a:rPr>
                <a:t>电子签名</a:t>
              </a:r>
              <a:endParaRPr lang="en-US" altLang="zh-CN" sz="2000" b="1" dirty="0">
                <a:solidFill>
                  <a:srgbClr val="F8F8F8"/>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69" name="Group 41"/>
            <p:cNvGrpSpPr/>
            <p:nvPr/>
          </p:nvGrpSpPr>
          <p:grpSpPr bwMode="auto">
            <a:xfrm>
              <a:off x="6427797" y="4092575"/>
              <a:ext cx="1466850" cy="1447800"/>
              <a:chOff x="708" y="2203"/>
              <a:chExt cx="751" cy="741"/>
            </a:xfrm>
          </p:grpSpPr>
          <p:sp>
            <p:nvSpPr>
              <p:cNvPr id="70" name="Oval 42"/>
              <p:cNvSpPr>
                <a:spLocks noChangeArrowheads="1"/>
              </p:cNvSpPr>
              <p:nvPr/>
            </p:nvSpPr>
            <p:spPr bwMode="gray">
              <a:xfrm>
                <a:off x="728" y="2235"/>
                <a:ext cx="716" cy="709"/>
              </a:xfrm>
              <a:prstGeom prst="ellipse">
                <a:avLst/>
              </a:prstGeom>
              <a:gradFill rotWithShape="1">
                <a:gsLst>
                  <a:gs pos="0">
                    <a:srgbClr val="A8D02A"/>
                  </a:gs>
                  <a:gs pos="100000">
                    <a:srgbClr val="A8D02A">
                      <a:gamma/>
                      <a:shade val="31765"/>
                      <a:invGamma/>
                    </a:srgbClr>
                  </a:gs>
                </a:gsLst>
                <a:lin ang="5400000" scaled="1"/>
              </a:gradFill>
              <a:ln w="38100" algn="ctr">
                <a:solidFill>
                  <a:srgbClr val="F8F8F8">
                    <a:alpha val="80000"/>
                  </a:srgbClr>
                </a:solidFill>
                <a:round/>
              </a:ln>
              <a:effectLst/>
            </p:spPr>
            <p:txBody>
              <a:bodyPr wrap="none" anchor="ctr"/>
              <a:lstStyle/>
              <a:p>
                <a:pPr>
                  <a:defRPr/>
                </a:pPr>
                <a:endParaRPr lang="zh-CN" altLang="en-US">
                  <a:solidFill>
                    <a:srgbClr val="000000"/>
                  </a:solidFill>
                  <a:latin typeface="微软雅黑 Light" panose="020B0502040204020203" pitchFamily="34" charset="-122"/>
                  <a:ea typeface="微软雅黑 Light" panose="020B0502040204020203" pitchFamily="34" charset="-122"/>
                </a:endParaRPr>
              </a:p>
            </p:txBody>
          </p:sp>
          <p:pic>
            <p:nvPicPr>
              <p:cNvPr id="71" name="Picture 43" descr="cir_lighteffect0"/>
              <p:cNvPicPr>
                <a:picLocks noChangeAspect="1" noChangeArrowheads="1"/>
              </p:cNvPicPr>
              <p:nvPr/>
            </p:nvPicPr>
            <p:blipFill>
              <a:blip r:embed="rId1" cstate="print">
                <a:lum bright="18000" contrast="-12000"/>
                <a:extLst>
                  <a:ext uri="{28A0092B-C50C-407E-A947-70E740481C1C}">
                    <a14:useLocalDpi xmlns:a14="http://schemas.microsoft.com/office/drawing/2010/main" val="0"/>
                  </a:ext>
                </a:extLst>
              </a:blip>
              <a:srcRect/>
              <a:stretch>
                <a:fillRect/>
              </a:stretch>
            </p:blipFill>
            <p:spPr bwMode="gray">
              <a:xfrm>
                <a:off x="708" y="2203"/>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 name="Rectangle 44"/>
            <p:cNvSpPr>
              <a:spLocks noChangeArrowheads="1"/>
            </p:cNvSpPr>
            <p:nvPr/>
          </p:nvSpPr>
          <p:spPr bwMode="gray">
            <a:xfrm>
              <a:off x="6429385" y="4685074"/>
              <a:ext cx="1450975" cy="375145"/>
            </a:xfrm>
            <a:prstGeom prst="rect">
              <a:avLst/>
            </a:prstGeom>
            <a:noFill/>
            <a:ln w="9525" algn="ctr">
              <a:noFill/>
              <a:miter lim="800000"/>
            </a:ln>
            <a:effectLst>
              <a:outerShdw dist="17961" dir="2700000" algn="ctr" rotWithShape="0">
                <a:srgbClr val="000000">
                  <a:alpha val="50000"/>
                </a:srgbClr>
              </a:outerShdw>
            </a:effectLst>
          </p:spPr>
          <p:txBody>
            <a:bodyPr>
              <a:spAutoFit/>
            </a:bodyPr>
            <a:lstStyle/>
            <a:p>
              <a:pPr algn="ctr">
                <a:defRPr/>
              </a:pPr>
              <a:r>
                <a:rPr lang="zh-CN" altLang="en-US" sz="2000" b="1" dirty="0">
                  <a:solidFill>
                    <a:srgbClr val="F8F8F8"/>
                  </a:solidFill>
                  <a:latin typeface="微软雅黑" panose="020B0503020204020204" pitchFamily="34" charset="-122"/>
                  <a:ea typeface="微软雅黑" panose="020B0503020204020204" pitchFamily="34" charset="-122"/>
                  <a:cs typeface="Arial" panose="020B0604020202020204" pitchFamily="34" charset="0"/>
                </a:rPr>
                <a:t>证照共享</a:t>
              </a:r>
              <a:endParaRPr lang="en-US" altLang="zh-CN" sz="2000" b="1" dirty="0">
                <a:solidFill>
                  <a:srgbClr val="F8F8F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3" name="Text Box 6"/>
            <p:cNvSpPr txBox="1">
              <a:spLocks noChangeArrowheads="1"/>
            </p:cNvSpPr>
            <p:nvPr/>
          </p:nvSpPr>
          <p:spPr bwMode="gray">
            <a:xfrm>
              <a:off x="773722" y="4443438"/>
              <a:ext cx="3049940" cy="138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solidFill>
                    <a:srgbClr val="25477D"/>
                  </a:solidFill>
                  <a:ea typeface="微软雅黑" panose="020B0503020204020204" pitchFamily="34" charset="-122"/>
                  <a:cs typeface="Arial" panose="020B0604020202020204" pitchFamily="34" charset="0"/>
                </a:rPr>
                <a:t>采用国产密码算法，支持对数据电文进行电子签名</a:t>
              </a:r>
              <a:endParaRPr lang="en-US" altLang="zh-CN" sz="2000" b="1" dirty="0">
                <a:solidFill>
                  <a:srgbClr val="25477D"/>
                </a:solidFill>
                <a:ea typeface="微软雅黑" panose="020B0503020204020204" pitchFamily="34" charset="-122"/>
                <a:cs typeface="Arial" panose="020B0604020202020204" pitchFamily="34" charset="0"/>
              </a:endParaRPr>
            </a:p>
          </p:txBody>
        </p:sp>
        <p:sp>
          <p:nvSpPr>
            <p:cNvPr id="74" name="Text Box 6"/>
            <p:cNvSpPr txBox="1">
              <a:spLocks noChangeArrowheads="1"/>
            </p:cNvSpPr>
            <p:nvPr/>
          </p:nvSpPr>
          <p:spPr bwMode="gray">
            <a:xfrm>
              <a:off x="7903288" y="4293096"/>
              <a:ext cx="3587672" cy="182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solidFill>
                    <a:srgbClr val="25477D"/>
                  </a:solidFill>
                  <a:ea typeface="微软雅黑" panose="020B0503020204020204" pitchFamily="34" charset="-122"/>
                  <a:cs typeface="Arial" panose="020B0604020202020204" pitchFamily="34" charset="0"/>
                </a:rPr>
                <a:t>按照全国统一版式和格式记载经营主体登记事项，并经市场监管部门依法加签数字签名</a:t>
              </a:r>
              <a:endParaRPr lang="en-US" altLang="zh-CN" sz="2000" b="1" dirty="0">
                <a:solidFill>
                  <a:srgbClr val="25477D"/>
                </a:solidFill>
                <a:ea typeface="微软雅黑" panose="020B0503020204020204" pitchFamily="34" charset="-122"/>
                <a:cs typeface="Arial" panose="020B0604020202020204" pitchFamily="34" charset="0"/>
              </a:endParaRPr>
            </a:p>
          </p:txBody>
        </p:sp>
      </p:grpSp>
    </p:spTree>
  </p:cSld>
  <p:clrMapOvr>
    <a:masterClrMapping/>
  </p:clrMapOvr>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indefinite" fill="hold"/>
                                        <p:tgtEl>
                                          <p:spTgt spid="412"/>
                                        </p:tgtEl>
                                        <p:attrNameLst>
                                          <p:attrName>style.visibility</p:attrName>
                                        </p:attrNameLst>
                                      </p:cBhvr>
                                      <p:to>
                                        <p:strVal val="visible"/>
                                      </p:to>
                                    </p:set>
                                    <p:anim calcmode="lin" valueType="num">
                                      <p:cBhvr>
                                        <p:cTn id="7" dur="500" fill="hold"/>
                                        <p:tgtEl>
                                          <p:spTgt spid="412"/>
                                        </p:tgtEl>
                                        <p:attrNameLst>
                                          <p:attrName>ppt_x</p:attrName>
                                        </p:attrNameLst>
                                      </p:cBhvr>
                                      <p:tavLst>
                                        <p:tav tm="0">
                                          <p:val>
                                            <p:strVal val="1+#ppt_w/2"/>
                                          </p:val>
                                        </p:tav>
                                        <p:tav tm="100000">
                                          <p:val>
                                            <p:strVal val="#ppt_x"/>
                                          </p:val>
                                        </p:tav>
                                      </p:tavLst>
                                    </p:anim>
                                    <p:anim calcmode="lin" valueType="num">
                                      <p:cBhvr>
                                        <p:cTn id="8" dur="500" fill="hold"/>
                                        <p:tgtEl>
                                          <p:spTgt spid="4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indefinite" fill="hold"/>
                                        <p:tgtEl>
                                          <p:spTgt spid="413"/>
                                        </p:tgtEl>
                                        <p:attrNameLst>
                                          <p:attrName>style.visibility</p:attrName>
                                        </p:attrNameLst>
                                      </p:cBhvr>
                                      <p:to>
                                        <p:strVal val="visible"/>
                                      </p:to>
                                    </p:set>
                                    <p:anim calcmode="lin" valueType="num">
                                      <p:cBhvr>
                                        <p:cTn id="12" dur="500" fill="hold"/>
                                        <p:tgtEl>
                                          <p:spTgt spid="413"/>
                                        </p:tgtEl>
                                        <p:attrNameLst>
                                          <p:attrName>ppt_x</p:attrName>
                                        </p:attrNameLst>
                                      </p:cBhvr>
                                      <p:tavLst>
                                        <p:tav tm="0">
                                          <p:val>
                                            <p:strVal val="0-#ppt_w/2"/>
                                          </p:val>
                                        </p:tav>
                                        <p:tav tm="100000">
                                          <p:val>
                                            <p:strVal val="#ppt_x"/>
                                          </p:val>
                                        </p:tav>
                                      </p:tavLst>
                                    </p:anim>
                                    <p:anim calcmode="lin" valueType="num">
                                      <p:cBhvr>
                                        <p:cTn id="13" dur="500" fill="hold"/>
                                        <p:tgtEl>
                                          <p:spTgt spid="4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bldLvl="0" animBg="1" advAuto="0"/>
      <p:bldP spid="413" grpId="0" bldLvl="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 name="Line 6"/>
          <p:cNvSpPr/>
          <p:nvPr/>
        </p:nvSpPr>
        <p:spPr>
          <a:xfrm>
            <a:off x="-14605" y="785495"/>
            <a:ext cx="3119120" cy="6350"/>
          </a:xfrm>
          <a:prstGeom prst="line">
            <a:avLst/>
          </a:prstGeom>
          <a:ln w="6350">
            <a:solidFill>
              <a:srgbClr val="231815"/>
            </a:solidFill>
          </a:ln>
        </p:spPr>
        <p:txBody>
          <a:bodyPr lIns="45719" rIns="45719"/>
          <a:lstStyle/>
          <a:p>
            <a:endParaRPr>
              <a:latin typeface="方正楷体_GB2312" panose="02000000000000000000" charset="-122"/>
              <a:ea typeface="方正楷体_GB2312" panose="02000000000000000000" charset="-122"/>
            </a:endParaRPr>
          </a:p>
        </p:txBody>
      </p:sp>
      <p:sp>
        <p:nvSpPr>
          <p:cNvPr id="73" name="Line 7"/>
          <p:cNvSpPr/>
          <p:nvPr/>
        </p:nvSpPr>
        <p:spPr>
          <a:xfrm flipV="1">
            <a:off x="6802755" y="784860"/>
            <a:ext cx="3102610" cy="635"/>
          </a:xfrm>
          <a:prstGeom prst="line">
            <a:avLst/>
          </a:prstGeom>
          <a:ln w="6350">
            <a:solidFill>
              <a:srgbClr val="231815"/>
            </a:solidFill>
          </a:ln>
        </p:spPr>
        <p:txBody>
          <a:bodyPr lIns="45719" rIns="45719"/>
          <a:lstStyle/>
          <a:p>
            <a:endParaRPr>
              <a:latin typeface="方正楷体_GB2312" panose="02000000000000000000" charset="-122"/>
              <a:ea typeface="方正楷体_GB2312" panose="02000000000000000000" charset="-122"/>
            </a:endParaRPr>
          </a:p>
        </p:txBody>
      </p:sp>
      <p:sp>
        <p:nvSpPr>
          <p:cNvPr id="74" name="Text Box 4"/>
          <p:cNvSpPr txBox="1"/>
          <p:nvPr/>
        </p:nvSpPr>
        <p:spPr>
          <a:xfrm>
            <a:off x="2967355" y="555625"/>
            <a:ext cx="3315970" cy="491490"/>
          </a:xfrm>
          <a:prstGeom prst="rect">
            <a:avLst/>
          </a:prstGeom>
          <a:ln w="12700">
            <a:miter lim="400000"/>
          </a:ln>
        </p:spPr>
        <p:txBody>
          <a:bodyPr wrap="square" lIns="45719" rIns="45719">
            <a:spAutoFit/>
          </a:bodyPr>
          <a:lstStyle>
            <a:lvl1pPr>
              <a:defRPr sz="26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algn="l"/>
            <a:r>
              <a:rPr dirty="0"/>
              <a:t>  </a:t>
            </a:r>
            <a:r>
              <a:rPr lang="zh-CN" altLang="en-US" dirty="0">
                <a:solidFill>
                  <a:srgbClr val="25477D"/>
                </a:solidFill>
                <a:latin typeface="Arial" panose="020B0604020202020204" pitchFamily="34" charset="0"/>
                <a:cs typeface="Arial" panose="020B0604020202020204" pitchFamily="34" charset="0"/>
                <a:sym typeface="+mn-ea"/>
              </a:rPr>
              <a:t>电子营业执照的特点</a:t>
            </a:r>
            <a:endParaRPr lang="zh-CN" altLang="en-US" dirty="0" smtClean="0">
              <a:solidFill>
                <a:srgbClr val="002060"/>
              </a:solidFill>
            </a:endParaRPr>
          </a:p>
        </p:txBody>
      </p:sp>
      <p:sp>
        <p:nvSpPr>
          <p:cNvPr id="2" name="矩形 1"/>
          <p:cNvSpPr/>
          <p:nvPr/>
        </p:nvSpPr>
        <p:spPr>
          <a:xfrm>
            <a:off x="187325" y="1495425"/>
            <a:ext cx="9718040" cy="2030095"/>
          </a:xfrm>
          <a:prstGeom prst="rect">
            <a:avLst/>
          </a:prstGeom>
        </p:spPr>
        <p:txBody>
          <a:bodyPr wrap="square">
            <a:spAutoFit/>
          </a:bodyPr>
          <a:lstStyle/>
          <a:p>
            <a:pPr indent="457200">
              <a:lnSpc>
                <a:spcPct val="150000"/>
              </a:lnSpc>
              <a:defRPr/>
            </a:pPr>
            <a:r>
              <a:rPr lang="zh-CN" altLang="en-US" sz="2800" b="1" dirty="0">
                <a:solidFill>
                  <a:srgbClr val="25477D"/>
                </a:solidFill>
                <a:latin typeface="Arial" panose="020B0604020202020204" pitchFamily="34" charset="0"/>
                <a:ea typeface="微软雅黑" panose="020B0503020204020204" pitchFamily="34" charset="-122"/>
                <a:cs typeface="Arial" panose="020B0604020202020204" pitchFamily="34" charset="0"/>
              </a:rPr>
              <a:t>   电子营业执照是经营主体的“电子身份证”，可以随时证明“我是谁”。支持经营主体身份全国范围内的通用验证和识别。</a:t>
            </a:r>
            <a:endParaRPr lang="en-US" altLang="zh-CN" sz="2800" b="1" dirty="0">
              <a:solidFill>
                <a:srgbClr val="25477D"/>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p:cNvSpPr/>
          <p:nvPr/>
        </p:nvSpPr>
        <p:spPr>
          <a:xfrm>
            <a:off x="326390" y="3639185"/>
            <a:ext cx="4516120" cy="2338070"/>
          </a:xfrm>
          <a:prstGeom prst="rect">
            <a:avLst/>
          </a:prstGeom>
        </p:spPr>
        <p:txBody>
          <a:bodyPr wrap="square">
            <a:spAutoFit/>
          </a:bodyPr>
          <a:lstStyle/>
          <a:p>
            <a:pPr>
              <a:lnSpc>
                <a:spcPct val="150000"/>
              </a:lnSpc>
              <a:spcBef>
                <a:spcPts val="600"/>
              </a:spcBef>
              <a:spcAft>
                <a:spcPts val="600"/>
              </a:spcAft>
            </a:pPr>
            <a:r>
              <a:rPr lang="en-US" altLang="zh-CN" sz="2800" kern="800" dirty="0">
                <a:solidFill>
                  <a:srgbClr val="00B050"/>
                </a:solidFill>
                <a:latin typeface="Wingdings 2" panose="05020102010507070707" pitchFamily="18" charset="2"/>
                <a:ea typeface="方正仿宋_GB2312" panose="02000000000000000000" charset="-122"/>
                <a:cs typeface="Times New Roman" panose="02020603050405020304" pitchFamily="18" charset="0"/>
              </a:rPr>
              <a:t>R</a:t>
            </a:r>
            <a:r>
              <a:rPr lang="zh-CN" altLang="en-US" sz="2800" kern="800" dirty="0" smtClean="0">
                <a:solidFill>
                  <a:srgbClr val="00B050"/>
                </a:solidFill>
                <a:latin typeface="微软雅黑" panose="020B0503020204020204" pitchFamily="34" charset="-122"/>
                <a:ea typeface="微软雅黑" panose="020B0503020204020204" pitchFamily="34" charset="-122"/>
                <a:cs typeface="Arial" panose="020B0604020202020204" pitchFamily="34" charset="0"/>
              </a:rPr>
              <a:t>不</a:t>
            </a:r>
            <a:r>
              <a:rPr lang="zh-CN" altLang="en-US" sz="2800" kern="800" dirty="0">
                <a:solidFill>
                  <a:srgbClr val="00B050"/>
                </a:solidFill>
                <a:latin typeface="微软雅黑" panose="020B0503020204020204" pitchFamily="34" charset="-122"/>
                <a:ea typeface="微软雅黑" panose="020B0503020204020204" pitchFamily="34" charset="-122"/>
                <a:cs typeface="Arial" panose="020B0604020202020204" pitchFamily="34" charset="0"/>
              </a:rPr>
              <a:t>依附于特定的存储介质</a:t>
            </a:r>
            <a:endParaRPr lang="en-US" altLang="zh-CN" sz="2800" kern="800" dirty="0">
              <a:solidFill>
                <a:srgbClr val="00B050"/>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spcBef>
                <a:spcPts val="600"/>
              </a:spcBef>
              <a:spcAft>
                <a:spcPts val="600"/>
              </a:spcAft>
            </a:pPr>
            <a:r>
              <a:rPr lang="en-US" altLang="zh-CN" sz="2800" kern="800" dirty="0">
                <a:solidFill>
                  <a:srgbClr val="00B050"/>
                </a:solidFill>
                <a:latin typeface="Wingdings 2" panose="05020102010507070707" pitchFamily="18" charset="2"/>
                <a:ea typeface="方正仿宋_GB2312" panose="02000000000000000000" charset="-122"/>
                <a:cs typeface="Times New Roman" panose="02020603050405020304" pitchFamily="18" charset="0"/>
              </a:rPr>
              <a:t>R</a:t>
            </a:r>
            <a:r>
              <a:rPr lang="zh-CN" altLang="en-US" sz="2800" kern="800" dirty="0" smtClean="0">
                <a:solidFill>
                  <a:srgbClr val="00B050"/>
                </a:solidFill>
                <a:latin typeface="微软雅黑" panose="020B0503020204020204" pitchFamily="34" charset="-122"/>
                <a:ea typeface="微软雅黑" panose="020B0503020204020204" pitchFamily="34" charset="-122"/>
                <a:cs typeface="Arial" panose="020B0604020202020204" pitchFamily="34" charset="0"/>
              </a:rPr>
              <a:t>不</a:t>
            </a:r>
            <a:r>
              <a:rPr lang="zh-CN" altLang="en-US" sz="2800" kern="800" dirty="0">
                <a:solidFill>
                  <a:srgbClr val="00B050"/>
                </a:solidFill>
                <a:latin typeface="微软雅黑" panose="020B0503020204020204" pitchFamily="34" charset="-122"/>
                <a:ea typeface="微软雅黑" panose="020B0503020204020204" pitchFamily="34" charset="-122"/>
                <a:cs typeface="Arial" panose="020B0604020202020204" pitchFamily="34" charset="0"/>
              </a:rPr>
              <a:t>需单独申请</a:t>
            </a:r>
            <a:endParaRPr lang="en-US" altLang="zh-CN" sz="2800" kern="800" dirty="0">
              <a:solidFill>
                <a:srgbClr val="00B050"/>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spcBef>
                <a:spcPts val="600"/>
              </a:spcBef>
              <a:spcAft>
                <a:spcPts val="600"/>
              </a:spcAft>
            </a:pPr>
            <a:r>
              <a:rPr lang="en-US" altLang="zh-CN" sz="2800" kern="800" dirty="0">
                <a:solidFill>
                  <a:srgbClr val="00B050"/>
                </a:solidFill>
                <a:latin typeface="Wingdings 2" panose="05020102010507070707" pitchFamily="18" charset="2"/>
                <a:ea typeface="方正仿宋_GB2312" panose="02000000000000000000" charset="-122"/>
                <a:cs typeface="Times New Roman" panose="02020603050405020304" pitchFamily="18" charset="0"/>
              </a:rPr>
              <a:t>R</a:t>
            </a:r>
            <a:r>
              <a:rPr lang="zh-CN" altLang="en-US" sz="2800" kern="800" dirty="0" smtClean="0">
                <a:solidFill>
                  <a:srgbClr val="00B050"/>
                </a:solidFill>
                <a:latin typeface="微软雅黑" panose="020B0503020204020204" pitchFamily="34" charset="-122"/>
                <a:ea typeface="微软雅黑" panose="020B0503020204020204" pitchFamily="34" charset="-122"/>
                <a:cs typeface="Arial" panose="020B0604020202020204" pitchFamily="34" charset="0"/>
              </a:rPr>
              <a:t>不</a:t>
            </a:r>
            <a:r>
              <a:rPr lang="zh-CN" altLang="en-US" sz="2800" kern="800" dirty="0">
                <a:solidFill>
                  <a:srgbClr val="00B050"/>
                </a:solidFill>
                <a:latin typeface="微软雅黑" panose="020B0503020204020204" pitchFamily="34" charset="-122"/>
                <a:ea typeface="微软雅黑" panose="020B0503020204020204" pitchFamily="34" charset="-122"/>
                <a:cs typeface="Arial" panose="020B0604020202020204" pitchFamily="34" charset="0"/>
              </a:rPr>
              <a:t>收取任何费用</a:t>
            </a:r>
            <a:endParaRPr lang="en-US" altLang="zh-CN" sz="2800" kern="800" dirty="0">
              <a:solidFill>
                <a:srgbClr val="00B05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矩形 12"/>
          <p:cNvSpPr/>
          <p:nvPr/>
        </p:nvSpPr>
        <p:spPr>
          <a:xfrm>
            <a:off x="5002530" y="3639185"/>
            <a:ext cx="4606290" cy="2338070"/>
          </a:xfrm>
          <a:prstGeom prst="rect">
            <a:avLst/>
          </a:prstGeom>
        </p:spPr>
        <p:txBody>
          <a:bodyPr wrap="square">
            <a:spAutoFit/>
          </a:bodyPr>
          <a:lstStyle/>
          <a:p>
            <a:pPr>
              <a:lnSpc>
                <a:spcPct val="150000"/>
              </a:lnSpc>
              <a:spcBef>
                <a:spcPts val="600"/>
              </a:spcBef>
              <a:spcAft>
                <a:spcPts val="600"/>
              </a:spcAft>
            </a:pPr>
            <a:r>
              <a:rPr lang="en-US" altLang="zh-CN" sz="2800" kern="800" dirty="0">
                <a:solidFill>
                  <a:srgbClr val="00B050"/>
                </a:solidFill>
                <a:latin typeface="Wingdings 2" panose="05020102010507070707" pitchFamily="18" charset="2"/>
                <a:ea typeface="方正仿宋_GB2312" panose="02000000000000000000" charset="-122"/>
                <a:cs typeface="Times New Roman" panose="02020603050405020304" pitchFamily="18" charset="0"/>
              </a:rPr>
              <a:t>R</a:t>
            </a:r>
            <a:r>
              <a:rPr lang="zh-CN" altLang="en-US" sz="2800" kern="800"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通过手机即时下载并使用</a:t>
            </a:r>
            <a:endParaRPr lang="en-US" altLang="zh-CN" sz="2800" kern="800"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spcBef>
                <a:spcPts val="600"/>
              </a:spcBef>
              <a:spcAft>
                <a:spcPts val="600"/>
              </a:spcAft>
            </a:pPr>
            <a:r>
              <a:rPr lang="en-US" altLang="zh-CN" sz="2800" kern="800" dirty="0">
                <a:solidFill>
                  <a:srgbClr val="00B050"/>
                </a:solidFill>
                <a:latin typeface="Wingdings 2" panose="05020102010507070707" pitchFamily="18" charset="2"/>
                <a:ea typeface="方正仿宋_GB2312" panose="02000000000000000000" charset="-122"/>
                <a:cs typeface="Times New Roman" panose="02020603050405020304" pitchFamily="18" charset="0"/>
              </a:rPr>
              <a:t>R</a:t>
            </a:r>
            <a:r>
              <a:rPr lang="zh-CN" altLang="en-US" sz="2800" kern="800"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设立登记后，即时生成</a:t>
            </a:r>
            <a:endParaRPr lang="en-US" altLang="zh-CN" sz="2800" kern="800"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spcBef>
                <a:spcPts val="600"/>
              </a:spcBef>
              <a:spcAft>
                <a:spcPts val="600"/>
              </a:spcAft>
            </a:pPr>
            <a:r>
              <a:rPr lang="en-US" altLang="zh-CN" sz="2800" kern="800" dirty="0">
                <a:solidFill>
                  <a:srgbClr val="00B050"/>
                </a:solidFill>
                <a:latin typeface="Wingdings 2" panose="05020102010507070707" pitchFamily="18" charset="2"/>
                <a:ea typeface="方正仿宋_GB2312" panose="02000000000000000000" charset="-122"/>
                <a:cs typeface="Times New Roman" panose="02020603050405020304" pitchFamily="18" charset="0"/>
              </a:rPr>
              <a:t>R</a:t>
            </a:r>
            <a:r>
              <a:rPr lang="zh-CN" altLang="en-US" sz="2800" kern="800"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全国范围内通用</a:t>
            </a:r>
            <a:endParaRPr lang="en-US" altLang="zh-CN" sz="2800" kern="800"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indefinite" fill="hold"/>
                                        <p:tgtEl>
                                          <p:spTgt spid="72"/>
                                        </p:tgtEl>
                                        <p:attrNameLst>
                                          <p:attrName>style.visibility</p:attrName>
                                        </p:attrNameLst>
                                      </p:cBhvr>
                                      <p:to>
                                        <p:strVal val="visible"/>
                                      </p:to>
                                    </p:set>
                                    <p:anim calcmode="lin" valueType="num">
                                      <p:cBhvr>
                                        <p:cTn id="7" dur="500" fill="hold"/>
                                        <p:tgtEl>
                                          <p:spTgt spid="72"/>
                                        </p:tgtEl>
                                        <p:attrNameLst>
                                          <p:attrName>ppt_x</p:attrName>
                                        </p:attrNameLst>
                                      </p:cBhvr>
                                      <p:tavLst>
                                        <p:tav tm="0">
                                          <p:val>
                                            <p:strVal val="1+#ppt_w/2"/>
                                          </p:val>
                                        </p:tav>
                                        <p:tav tm="100000">
                                          <p:val>
                                            <p:strVal val="#ppt_x"/>
                                          </p:val>
                                        </p:tav>
                                      </p:tavLst>
                                    </p:anim>
                                    <p:anim calcmode="lin" valueType="num">
                                      <p:cBhvr>
                                        <p:cTn id="8" dur="5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indefinite" fill="hold"/>
                                        <p:tgtEl>
                                          <p:spTgt spid="73"/>
                                        </p:tgtEl>
                                        <p:attrNameLst>
                                          <p:attrName>style.visibility</p:attrName>
                                        </p:attrNameLst>
                                      </p:cBhvr>
                                      <p:to>
                                        <p:strVal val="visible"/>
                                      </p:to>
                                    </p:set>
                                    <p:anim calcmode="lin" valueType="num">
                                      <p:cBhvr>
                                        <p:cTn id="12" dur="500" fill="hold"/>
                                        <p:tgtEl>
                                          <p:spTgt spid="73"/>
                                        </p:tgtEl>
                                        <p:attrNameLst>
                                          <p:attrName>ppt_x</p:attrName>
                                        </p:attrNameLst>
                                      </p:cBhvr>
                                      <p:tavLst>
                                        <p:tav tm="0">
                                          <p:val>
                                            <p:strVal val="0-#ppt_w/2"/>
                                          </p:val>
                                        </p:tav>
                                        <p:tav tm="100000">
                                          <p:val>
                                            <p:strVal val="#ppt_x"/>
                                          </p:val>
                                        </p:tav>
                                      </p:tavLst>
                                    </p:anim>
                                    <p:anim calcmode="lin" valueType="num">
                                      <p:cBhvr>
                                        <p:cTn id="13"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advAuto="0"/>
      <p:bldP spid="73" grpId="0" bldLvl="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 name="Line 6"/>
          <p:cNvSpPr/>
          <p:nvPr/>
        </p:nvSpPr>
        <p:spPr>
          <a:xfrm>
            <a:off x="73660" y="452755"/>
            <a:ext cx="4568190" cy="16510"/>
          </a:xfrm>
          <a:prstGeom prst="line">
            <a:avLst/>
          </a:prstGeom>
          <a:ln w="6350">
            <a:solidFill>
              <a:srgbClr val="231815"/>
            </a:solidFill>
          </a:ln>
        </p:spPr>
        <p:txBody>
          <a:bodyPr lIns="45719" rIns="45719"/>
          <a:lstStyle/>
          <a:p>
            <a:endParaRPr>
              <a:latin typeface="方正楷体_GB2312" panose="02000000000000000000" charset="-122"/>
              <a:ea typeface="方正楷体_GB2312" panose="02000000000000000000" charset="-122"/>
            </a:endParaRPr>
          </a:p>
        </p:txBody>
      </p:sp>
      <p:sp>
        <p:nvSpPr>
          <p:cNvPr id="73" name="Line 7"/>
          <p:cNvSpPr/>
          <p:nvPr/>
        </p:nvSpPr>
        <p:spPr>
          <a:xfrm flipV="1">
            <a:off x="6273165" y="482600"/>
            <a:ext cx="3709035" cy="6985"/>
          </a:xfrm>
          <a:prstGeom prst="line">
            <a:avLst/>
          </a:prstGeom>
          <a:ln w="6350">
            <a:solidFill>
              <a:srgbClr val="231815"/>
            </a:solidFill>
          </a:ln>
        </p:spPr>
        <p:txBody>
          <a:bodyPr lIns="45719" rIns="45719"/>
          <a:lstStyle/>
          <a:p>
            <a:endParaRPr>
              <a:latin typeface="方正楷体_GB2312" panose="02000000000000000000" charset="-122"/>
              <a:ea typeface="方正楷体_GB2312" panose="02000000000000000000" charset="-122"/>
            </a:endParaRPr>
          </a:p>
        </p:txBody>
      </p:sp>
      <p:sp>
        <p:nvSpPr>
          <p:cNvPr id="74" name="Text Box 4"/>
          <p:cNvSpPr txBox="1"/>
          <p:nvPr/>
        </p:nvSpPr>
        <p:spPr>
          <a:xfrm>
            <a:off x="4472384" y="239855"/>
            <a:ext cx="1624802" cy="492443"/>
          </a:xfrm>
          <a:prstGeom prst="rect">
            <a:avLst/>
          </a:prstGeom>
          <a:ln w="12700">
            <a:miter lim="400000"/>
          </a:ln>
        </p:spPr>
        <p:txBody>
          <a:bodyPr wrap="none" lIns="45719" rIns="45719">
            <a:spAutoFit/>
          </a:bodyPr>
          <a:lstStyle>
            <a:lvl1pPr>
              <a:defRPr sz="2600" b="1">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dirty="0"/>
              <a:t>  </a:t>
            </a:r>
            <a:r>
              <a:rPr lang="zh-CN" altLang="en-US" dirty="0" smtClean="0">
                <a:solidFill>
                  <a:srgbClr val="002060"/>
                </a:solidFill>
              </a:rPr>
              <a:t>法律效力</a:t>
            </a:r>
            <a:endParaRPr lang="zh-CN" altLang="en-US" dirty="0" smtClean="0">
              <a:solidFill>
                <a:srgbClr val="002060"/>
              </a:solidFill>
            </a:endParaRPr>
          </a:p>
        </p:txBody>
      </p:sp>
      <p:sp>
        <p:nvSpPr>
          <p:cNvPr id="45" name="AutoShape 3"/>
          <p:cNvSpPr>
            <a:spLocks noChangeArrowheads="1"/>
          </p:cNvSpPr>
          <p:nvPr/>
        </p:nvSpPr>
        <p:spPr bwMode="gray">
          <a:xfrm>
            <a:off x="-16510" y="560070"/>
            <a:ext cx="7199630" cy="5255895"/>
          </a:xfrm>
          <a:prstGeom prst="rightArrow">
            <a:avLst>
              <a:gd name="adj1" fmla="val 79306"/>
              <a:gd name="adj2" fmla="val 30296"/>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w="9525">
            <a:noFill/>
            <a:miter lim="800000"/>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方正楷体_GB2312" panose="02000000000000000000" charset="-122"/>
            </a:endParaRPr>
          </a:p>
        </p:txBody>
      </p:sp>
      <p:sp>
        <p:nvSpPr>
          <p:cNvPr id="46" name="AutoShape 4"/>
          <p:cNvSpPr>
            <a:spLocks noChangeArrowheads="1"/>
          </p:cNvSpPr>
          <p:nvPr/>
        </p:nvSpPr>
        <p:spPr bwMode="gray">
          <a:xfrm>
            <a:off x="60035" y="1244064"/>
            <a:ext cx="5760000" cy="720000"/>
          </a:xfrm>
          <a:prstGeom prst="roundRect">
            <a:avLst>
              <a:gd name="adj" fmla="val 9106"/>
            </a:avLst>
          </a:prstGeom>
          <a:gradFill rotWithShape="1">
            <a:gsLst>
              <a:gs pos="0">
                <a:srgbClr val="FFC319"/>
              </a:gs>
              <a:gs pos="100000">
                <a:srgbClr val="FFC319">
                  <a:gamma/>
                  <a:tint val="69804"/>
                  <a:invGamma/>
                </a:srgbClr>
              </a:gs>
            </a:gsLst>
            <a:lin ang="5400000" scaled="1"/>
          </a:gradFill>
          <a:ln w="25400">
            <a:solidFill>
              <a:srgbClr val="FDF58D"/>
            </a:solidFill>
            <a:round/>
          </a:ln>
          <a:effectLst/>
        </p:spPr>
        <p:txBody>
          <a:bodyPr wrap="none" anchor="ctr"/>
          <a:lstStyle/>
          <a:p>
            <a:pPr lvl="0" algn="ctr" defTabSz="914400" eaLnBrk="0" fontAlgn="base" hangingPunct="0">
              <a:spcBef>
                <a:spcPct val="0"/>
              </a:spcBef>
              <a:spcAft>
                <a:spcPct val="0"/>
              </a:spcAft>
              <a:defRPr/>
            </a:pPr>
            <a:r>
              <a:rPr lang="zh-CN" altLang="en-US" sz="2000" b="1" kern="0" dirty="0">
                <a:solidFill>
                  <a:schemeClr val="bg1"/>
                </a:solidFill>
                <a:latin typeface="微软雅黑" panose="020B0503020204020204" pitchFamily="34" charset="-122"/>
                <a:ea typeface="微软雅黑" panose="020B0503020204020204" pitchFamily="34" charset="-122"/>
              </a:rPr>
              <a:t>中华人民共和国公司登记管理条例</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sp>
        <p:nvSpPr>
          <p:cNvPr id="47" name="AutoShape 5"/>
          <p:cNvSpPr>
            <a:spLocks noChangeArrowheads="1"/>
          </p:cNvSpPr>
          <p:nvPr/>
        </p:nvSpPr>
        <p:spPr bwMode="gray">
          <a:xfrm>
            <a:off x="60035" y="2041747"/>
            <a:ext cx="5760000" cy="720000"/>
          </a:xfrm>
          <a:prstGeom prst="roundRect">
            <a:avLst>
              <a:gd name="adj" fmla="val 9106"/>
            </a:avLst>
          </a:prstGeom>
          <a:gradFill rotWithShape="1">
            <a:gsLst>
              <a:gs pos="0">
                <a:srgbClr val="5CB1FE"/>
              </a:gs>
              <a:gs pos="100000">
                <a:srgbClr val="5CB1FE">
                  <a:gamma/>
                  <a:tint val="69804"/>
                  <a:invGamma/>
                </a:srgbClr>
              </a:gs>
            </a:gsLst>
            <a:lin ang="5400000" scaled="1"/>
          </a:gradFill>
          <a:ln w="25400">
            <a:solidFill>
              <a:srgbClr val="FDF58D"/>
            </a:solidFill>
            <a:round/>
          </a:ln>
          <a:effectLst/>
        </p:spPr>
        <p:txBody>
          <a:bodyPr wrap="none" anchor="ctr"/>
          <a:lstStyle/>
          <a:p>
            <a:pPr lvl="0" algn="ctr" defTabSz="914400" eaLnBrk="0" fontAlgn="base" hangingPunct="0">
              <a:spcBef>
                <a:spcPct val="0"/>
              </a:spcBef>
              <a:spcAft>
                <a:spcPct val="0"/>
              </a:spcAft>
              <a:defRPr/>
            </a:pPr>
            <a:r>
              <a:rPr lang="zh-CN" altLang="en-US" sz="2000" b="1" kern="0" dirty="0">
                <a:solidFill>
                  <a:schemeClr val="bg1"/>
                </a:solidFill>
                <a:latin typeface="微软雅黑" panose="020B0503020204020204" pitchFamily="34" charset="-122"/>
                <a:ea typeface="微软雅黑" panose="020B0503020204020204" pitchFamily="34" charset="-122"/>
              </a:rPr>
              <a:t>中华人民共和国企业法人登记管理条例</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sp>
        <p:nvSpPr>
          <p:cNvPr id="48" name="AutoShape 6"/>
          <p:cNvSpPr>
            <a:spLocks noChangeArrowheads="1"/>
          </p:cNvSpPr>
          <p:nvPr/>
        </p:nvSpPr>
        <p:spPr bwMode="gray">
          <a:xfrm>
            <a:off x="60035" y="2839430"/>
            <a:ext cx="5760000" cy="720000"/>
          </a:xfrm>
          <a:prstGeom prst="roundRect">
            <a:avLst>
              <a:gd name="adj" fmla="val 9106"/>
            </a:avLst>
          </a:prstGeom>
          <a:gradFill rotWithShape="1">
            <a:gsLst>
              <a:gs pos="0">
                <a:srgbClr val="A8D02A"/>
              </a:gs>
              <a:gs pos="100000">
                <a:srgbClr val="A8D02A">
                  <a:gamma/>
                  <a:tint val="69804"/>
                  <a:invGamma/>
                </a:srgbClr>
              </a:gs>
            </a:gsLst>
            <a:lin ang="5400000" scaled="1"/>
          </a:gradFill>
          <a:ln w="25400">
            <a:solidFill>
              <a:srgbClr val="FDF58D"/>
            </a:solidFill>
            <a:round/>
          </a:ln>
          <a:effectLst/>
        </p:spPr>
        <p:txBody>
          <a:bodyPr wrap="none" anchor="ctr"/>
          <a:lstStyle/>
          <a:p>
            <a:pPr lvl="0" algn="ctr" defTabSz="914400" eaLnBrk="0" fontAlgn="base" hangingPunct="0">
              <a:spcBef>
                <a:spcPct val="0"/>
              </a:spcBef>
              <a:spcAft>
                <a:spcPct val="0"/>
              </a:spcAft>
              <a:defRPr/>
            </a:pPr>
            <a:r>
              <a:rPr lang="zh-CN" altLang="en-US" sz="2000" b="1" kern="0" dirty="0">
                <a:solidFill>
                  <a:schemeClr val="bg1"/>
                </a:solidFill>
                <a:latin typeface="微软雅黑" panose="020B0503020204020204" pitchFamily="34" charset="-122"/>
                <a:ea typeface="微软雅黑" panose="020B0503020204020204" pitchFamily="34" charset="-122"/>
              </a:rPr>
              <a:t>中华人民共和国合伙企业登记管理办法</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203779" y="1424320"/>
            <a:ext cx="342305" cy="320477"/>
            <a:chOff x="1208112" y="2397224"/>
            <a:chExt cx="342305" cy="320477"/>
          </a:xfrm>
        </p:grpSpPr>
        <p:sp>
          <p:nvSpPr>
            <p:cNvPr id="50" name="Oval 12"/>
            <p:cNvSpPr>
              <a:spLocks noChangeArrowheads="1"/>
            </p:cNvSpPr>
            <p:nvPr/>
          </p:nvSpPr>
          <p:spPr bwMode="gray">
            <a:xfrm>
              <a:off x="1208112" y="2397224"/>
              <a:ext cx="136922" cy="128191"/>
            </a:xfrm>
            <a:prstGeom prst="ellipse">
              <a:avLst/>
            </a:prstGeom>
            <a:solidFill>
              <a:srgbClr val="FDF58D">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51" name="Oval 13"/>
            <p:cNvSpPr>
              <a:spLocks noChangeArrowheads="1"/>
            </p:cNvSpPr>
            <p:nvPr/>
          </p:nvSpPr>
          <p:spPr bwMode="gray">
            <a:xfrm>
              <a:off x="1413495" y="2397224"/>
              <a:ext cx="136922" cy="128191"/>
            </a:xfrm>
            <a:prstGeom prst="ellipse">
              <a:avLst/>
            </a:prstGeom>
            <a:solidFill>
              <a:srgbClr val="FDF58D">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52" name="Oval 15"/>
            <p:cNvSpPr>
              <a:spLocks noChangeArrowheads="1"/>
            </p:cNvSpPr>
            <p:nvPr/>
          </p:nvSpPr>
          <p:spPr bwMode="gray">
            <a:xfrm>
              <a:off x="1208112" y="2589510"/>
              <a:ext cx="136922" cy="128191"/>
            </a:xfrm>
            <a:prstGeom prst="ellipse">
              <a:avLst/>
            </a:prstGeom>
            <a:solidFill>
              <a:srgbClr val="FDF58D">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53" name="Oval 16"/>
            <p:cNvSpPr>
              <a:spLocks noChangeArrowheads="1"/>
            </p:cNvSpPr>
            <p:nvPr/>
          </p:nvSpPr>
          <p:spPr bwMode="gray">
            <a:xfrm>
              <a:off x="1413495" y="2589510"/>
              <a:ext cx="136922" cy="128191"/>
            </a:xfrm>
            <a:prstGeom prst="ellipse">
              <a:avLst/>
            </a:prstGeom>
            <a:solidFill>
              <a:srgbClr val="FDF58D">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grpSp>
      <p:sp>
        <p:nvSpPr>
          <p:cNvPr id="54" name="AutoShape 4"/>
          <p:cNvSpPr>
            <a:spLocks noChangeArrowheads="1"/>
          </p:cNvSpPr>
          <p:nvPr/>
        </p:nvSpPr>
        <p:spPr bwMode="gray">
          <a:xfrm>
            <a:off x="53611" y="3637113"/>
            <a:ext cx="5760000" cy="720000"/>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ln>
          <a:effectLst/>
        </p:spPr>
        <p:txBody>
          <a:bodyPr wrap="none" anchor="ctr"/>
          <a:lstStyle/>
          <a:p>
            <a:pPr algn="ctr" eaLnBrk="0" hangingPunct="0">
              <a:defRPr/>
            </a:pPr>
            <a:r>
              <a:rPr lang="zh-CN" altLang="en-US" sz="2000" b="1" dirty="0">
                <a:solidFill>
                  <a:schemeClr val="bg1"/>
                </a:solidFill>
                <a:latin typeface="微软雅黑" panose="020B0503020204020204" pitchFamily="34" charset="-122"/>
                <a:ea typeface="微软雅黑" panose="020B0503020204020204" pitchFamily="34" charset="-122"/>
              </a:rPr>
              <a:t>个体工商户条例</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5" name="AutoShape 5"/>
          <p:cNvSpPr>
            <a:spLocks noChangeArrowheads="1"/>
          </p:cNvSpPr>
          <p:nvPr/>
        </p:nvSpPr>
        <p:spPr bwMode="gray">
          <a:xfrm>
            <a:off x="53611" y="4434796"/>
            <a:ext cx="5760000" cy="720000"/>
          </a:xfrm>
          <a:prstGeom prst="roundRect">
            <a:avLst>
              <a:gd name="adj" fmla="val 9106"/>
            </a:avLst>
          </a:prstGeom>
          <a:gradFill rotWithShape="1">
            <a:gsLst>
              <a:gs pos="0">
                <a:schemeClr val="folHlink"/>
              </a:gs>
              <a:gs pos="100000">
                <a:schemeClr val="folHlink">
                  <a:gamma/>
                  <a:tint val="69804"/>
                  <a:invGamma/>
                </a:schemeClr>
              </a:gs>
            </a:gsLst>
            <a:lin ang="5400000" scaled="1"/>
          </a:gradFill>
          <a:ln w="25400">
            <a:solidFill>
              <a:schemeClr val="bg1"/>
            </a:solidFill>
            <a:round/>
          </a:ln>
          <a:effectLst/>
        </p:spPr>
        <p:txBody>
          <a:bodyPr wrap="none" anchor="ctr"/>
          <a:lstStyle/>
          <a:p>
            <a:pPr algn="ctr" eaLnBrk="0" hangingPunct="0">
              <a:defRPr/>
            </a:pPr>
            <a:r>
              <a:rPr lang="zh-CN" altLang="en-US" sz="2000" b="1" dirty="0">
                <a:solidFill>
                  <a:schemeClr val="bg1"/>
                </a:solidFill>
                <a:latin typeface="微软雅黑" panose="020B0503020204020204" pitchFamily="34" charset="-122"/>
                <a:ea typeface="微软雅黑" panose="020B0503020204020204" pitchFamily="34" charset="-122"/>
              </a:rPr>
              <a:t>农民专业合作社登记管理条例</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56" name="组合 55"/>
          <p:cNvGrpSpPr/>
          <p:nvPr/>
        </p:nvGrpSpPr>
        <p:grpSpPr>
          <a:xfrm>
            <a:off x="203779" y="4664680"/>
            <a:ext cx="342305" cy="320477"/>
            <a:chOff x="1208112" y="2397224"/>
            <a:chExt cx="342305" cy="320477"/>
          </a:xfrm>
        </p:grpSpPr>
        <p:sp>
          <p:nvSpPr>
            <p:cNvPr id="57" name="Oval 12"/>
            <p:cNvSpPr>
              <a:spLocks noChangeArrowheads="1"/>
            </p:cNvSpPr>
            <p:nvPr/>
          </p:nvSpPr>
          <p:spPr bwMode="gray">
            <a:xfrm>
              <a:off x="1208112" y="2397224"/>
              <a:ext cx="136922" cy="128191"/>
            </a:xfrm>
            <a:prstGeom prst="ellipse">
              <a:avLst/>
            </a:prstGeom>
            <a:solidFill>
              <a:srgbClr val="FDF58D">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58" name="Oval 13"/>
            <p:cNvSpPr>
              <a:spLocks noChangeArrowheads="1"/>
            </p:cNvSpPr>
            <p:nvPr/>
          </p:nvSpPr>
          <p:spPr bwMode="gray">
            <a:xfrm>
              <a:off x="1413495" y="2397224"/>
              <a:ext cx="136922" cy="128191"/>
            </a:xfrm>
            <a:prstGeom prst="ellipse">
              <a:avLst/>
            </a:prstGeom>
            <a:solidFill>
              <a:srgbClr val="FDF58D">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59" name="Oval 15"/>
            <p:cNvSpPr>
              <a:spLocks noChangeArrowheads="1"/>
            </p:cNvSpPr>
            <p:nvPr/>
          </p:nvSpPr>
          <p:spPr bwMode="gray">
            <a:xfrm>
              <a:off x="1208112" y="2589510"/>
              <a:ext cx="136922" cy="128191"/>
            </a:xfrm>
            <a:prstGeom prst="ellipse">
              <a:avLst/>
            </a:prstGeom>
            <a:solidFill>
              <a:srgbClr val="FDF58D">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60" name="Oval 16"/>
            <p:cNvSpPr>
              <a:spLocks noChangeArrowheads="1"/>
            </p:cNvSpPr>
            <p:nvPr/>
          </p:nvSpPr>
          <p:spPr bwMode="gray">
            <a:xfrm>
              <a:off x="1413495" y="2589510"/>
              <a:ext cx="136922" cy="128191"/>
            </a:xfrm>
            <a:prstGeom prst="ellipse">
              <a:avLst/>
            </a:prstGeom>
            <a:solidFill>
              <a:srgbClr val="FDF58D">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grpSp>
      <p:grpSp>
        <p:nvGrpSpPr>
          <p:cNvPr id="61" name="组合 60"/>
          <p:cNvGrpSpPr/>
          <p:nvPr/>
        </p:nvGrpSpPr>
        <p:grpSpPr>
          <a:xfrm>
            <a:off x="203779" y="2234410"/>
            <a:ext cx="342305" cy="320477"/>
            <a:chOff x="1208112" y="2397224"/>
            <a:chExt cx="342305" cy="320477"/>
          </a:xfrm>
        </p:grpSpPr>
        <p:sp>
          <p:nvSpPr>
            <p:cNvPr id="62" name="Oval 12"/>
            <p:cNvSpPr>
              <a:spLocks noChangeArrowheads="1"/>
            </p:cNvSpPr>
            <p:nvPr/>
          </p:nvSpPr>
          <p:spPr bwMode="gray">
            <a:xfrm>
              <a:off x="1208112" y="2397224"/>
              <a:ext cx="136922" cy="128191"/>
            </a:xfrm>
            <a:prstGeom prst="ellipse">
              <a:avLst/>
            </a:prstGeom>
            <a:solidFill>
              <a:srgbClr val="FDF58D">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63" name="Oval 13"/>
            <p:cNvSpPr>
              <a:spLocks noChangeArrowheads="1"/>
            </p:cNvSpPr>
            <p:nvPr/>
          </p:nvSpPr>
          <p:spPr bwMode="gray">
            <a:xfrm>
              <a:off x="1413495" y="2397224"/>
              <a:ext cx="136922" cy="128191"/>
            </a:xfrm>
            <a:prstGeom prst="ellipse">
              <a:avLst/>
            </a:prstGeom>
            <a:solidFill>
              <a:srgbClr val="FDF58D">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64" name="Oval 15"/>
            <p:cNvSpPr>
              <a:spLocks noChangeArrowheads="1"/>
            </p:cNvSpPr>
            <p:nvPr/>
          </p:nvSpPr>
          <p:spPr bwMode="gray">
            <a:xfrm>
              <a:off x="1208112" y="2589510"/>
              <a:ext cx="136922" cy="128191"/>
            </a:xfrm>
            <a:prstGeom prst="ellipse">
              <a:avLst/>
            </a:prstGeom>
            <a:solidFill>
              <a:srgbClr val="FDF58D">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65" name="Oval 16"/>
            <p:cNvSpPr>
              <a:spLocks noChangeArrowheads="1"/>
            </p:cNvSpPr>
            <p:nvPr/>
          </p:nvSpPr>
          <p:spPr bwMode="gray">
            <a:xfrm>
              <a:off x="1413495" y="2589510"/>
              <a:ext cx="136922" cy="128191"/>
            </a:xfrm>
            <a:prstGeom prst="ellipse">
              <a:avLst/>
            </a:prstGeom>
            <a:solidFill>
              <a:srgbClr val="FDF58D">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grpSp>
      <p:grpSp>
        <p:nvGrpSpPr>
          <p:cNvPr id="66" name="组合 65"/>
          <p:cNvGrpSpPr/>
          <p:nvPr/>
        </p:nvGrpSpPr>
        <p:grpSpPr>
          <a:xfrm>
            <a:off x="203779" y="3044500"/>
            <a:ext cx="342305" cy="320477"/>
            <a:chOff x="1208112" y="2397224"/>
            <a:chExt cx="342305" cy="320477"/>
          </a:xfrm>
        </p:grpSpPr>
        <p:sp>
          <p:nvSpPr>
            <p:cNvPr id="67" name="Oval 12"/>
            <p:cNvSpPr>
              <a:spLocks noChangeArrowheads="1"/>
            </p:cNvSpPr>
            <p:nvPr/>
          </p:nvSpPr>
          <p:spPr bwMode="gray">
            <a:xfrm>
              <a:off x="1208112" y="2397224"/>
              <a:ext cx="136922" cy="128191"/>
            </a:xfrm>
            <a:prstGeom prst="ellipse">
              <a:avLst/>
            </a:prstGeom>
            <a:solidFill>
              <a:srgbClr val="FDF58D">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68" name="Oval 13"/>
            <p:cNvSpPr>
              <a:spLocks noChangeArrowheads="1"/>
            </p:cNvSpPr>
            <p:nvPr/>
          </p:nvSpPr>
          <p:spPr bwMode="gray">
            <a:xfrm>
              <a:off x="1413495" y="2397224"/>
              <a:ext cx="136922" cy="128191"/>
            </a:xfrm>
            <a:prstGeom prst="ellipse">
              <a:avLst/>
            </a:prstGeom>
            <a:solidFill>
              <a:srgbClr val="FDF58D">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69" name="Oval 15"/>
            <p:cNvSpPr>
              <a:spLocks noChangeArrowheads="1"/>
            </p:cNvSpPr>
            <p:nvPr/>
          </p:nvSpPr>
          <p:spPr bwMode="gray">
            <a:xfrm>
              <a:off x="1208112" y="2589510"/>
              <a:ext cx="136922" cy="128191"/>
            </a:xfrm>
            <a:prstGeom prst="ellipse">
              <a:avLst/>
            </a:prstGeom>
            <a:solidFill>
              <a:srgbClr val="FDF58D">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70" name="Oval 16"/>
            <p:cNvSpPr>
              <a:spLocks noChangeArrowheads="1"/>
            </p:cNvSpPr>
            <p:nvPr/>
          </p:nvSpPr>
          <p:spPr bwMode="gray">
            <a:xfrm>
              <a:off x="1413495" y="2589510"/>
              <a:ext cx="136922" cy="128191"/>
            </a:xfrm>
            <a:prstGeom prst="ellipse">
              <a:avLst/>
            </a:prstGeom>
            <a:solidFill>
              <a:srgbClr val="FDF58D">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grpSp>
      <p:grpSp>
        <p:nvGrpSpPr>
          <p:cNvPr id="71" name="组合 70"/>
          <p:cNvGrpSpPr/>
          <p:nvPr/>
        </p:nvGrpSpPr>
        <p:grpSpPr>
          <a:xfrm>
            <a:off x="203779" y="3854590"/>
            <a:ext cx="342305" cy="320477"/>
            <a:chOff x="1208112" y="2397224"/>
            <a:chExt cx="342305" cy="320477"/>
          </a:xfrm>
        </p:grpSpPr>
        <p:sp>
          <p:nvSpPr>
            <p:cNvPr id="78" name="Oval 12"/>
            <p:cNvSpPr>
              <a:spLocks noChangeArrowheads="1"/>
            </p:cNvSpPr>
            <p:nvPr/>
          </p:nvSpPr>
          <p:spPr bwMode="gray">
            <a:xfrm>
              <a:off x="1208112" y="2397224"/>
              <a:ext cx="136922" cy="128191"/>
            </a:xfrm>
            <a:prstGeom prst="ellipse">
              <a:avLst/>
            </a:prstGeom>
            <a:solidFill>
              <a:srgbClr val="FDF58D">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79" name="Oval 13"/>
            <p:cNvSpPr>
              <a:spLocks noChangeArrowheads="1"/>
            </p:cNvSpPr>
            <p:nvPr/>
          </p:nvSpPr>
          <p:spPr bwMode="gray">
            <a:xfrm>
              <a:off x="1413495" y="2397224"/>
              <a:ext cx="136922" cy="128191"/>
            </a:xfrm>
            <a:prstGeom prst="ellipse">
              <a:avLst/>
            </a:prstGeom>
            <a:solidFill>
              <a:srgbClr val="FDF58D">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80" name="Oval 15"/>
            <p:cNvSpPr>
              <a:spLocks noChangeArrowheads="1"/>
            </p:cNvSpPr>
            <p:nvPr/>
          </p:nvSpPr>
          <p:spPr bwMode="gray">
            <a:xfrm>
              <a:off x="1208112" y="2589510"/>
              <a:ext cx="136922" cy="128191"/>
            </a:xfrm>
            <a:prstGeom prst="ellipse">
              <a:avLst/>
            </a:prstGeom>
            <a:solidFill>
              <a:srgbClr val="FDF58D">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81" name="Oval 16"/>
            <p:cNvSpPr>
              <a:spLocks noChangeArrowheads="1"/>
            </p:cNvSpPr>
            <p:nvPr/>
          </p:nvSpPr>
          <p:spPr bwMode="gray">
            <a:xfrm>
              <a:off x="1413495" y="2589510"/>
              <a:ext cx="136922" cy="128191"/>
            </a:xfrm>
            <a:prstGeom prst="ellipse">
              <a:avLst/>
            </a:prstGeom>
            <a:solidFill>
              <a:srgbClr val="FDF58D">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grpSp>
      <p:grpSp>
        <p:nvGrpSpPr>
          <p:cNvPr id="86" name="Group 7"/>
          <p:cNvGrpSpPr/>
          <p:nvPr/>
        </p:nvGrpSpPr>
        <p:grpSpPr bwMode="auto">
          <a:xfrm>
            <a:off x="7107555" y="1369695"/>
            <a:ext cx="2799715" cy="3599815"/>
            <a:chOff x="528" y="1392"/>
            <a:chExt cx="1158" cy="2085"/>
          </a:xfrm>
        </p:grpSpPr>
        <p:sp>
          <p:nvSpPr>
            <p:cNvPr id="87" name="AutoShape 8"/>
            <p:cNvSpPr>
              <a:spLocks noChangeArrowheads="1"/>
            </p:cNvSpPr>
            <p:nvPr/>
          </p:nvSpPr>
          <p:spPr bwMode="gray">
            <a:xfrm>
              <a:off x="528" y="1392"/>
              <a:ext cx="1158" cy="2085"/>
            </a:xfrm>
            <a:prstGeom prst="roundRect">
              <a:avLst>
                <a:gd name="adj" fmla="val 16667"/>
              </a:avLst>
            </a:prstGeom>
            <a:solidFill>
              <a:srgbClr val="478FD1"/>
            </a:solidFill>
            <a:ln w="38100">
              <a:solidFill>
                <a:schemeClr val="bg1"/>
              </a:solidFill>
              <a:round/>
            </a:ln>
            <a:effectLst>
              <a:outerShdw dist="107763" dir="2700000" algn="ctr" rotWithShape="0">
                <a:srgbClr val="808080">
                  <a:alpha val="50000"/>
                </a:srgbClr>
              </a:outerShdw>
            </a:effectLst>
          </p:spPr>
          <p:txBody>
            <a:bodyPr wrap="none" anchor="ctr"/>
            <a:lstStyle/>
            <a:p>
              <a:pPr lvl="0" defTabSz="914400" fontAlgn="base">
                <a:lnSpc>
                  <a:spcPct val="150000"/>
                </a:lnSpc>
                <a:spcBef>
                  <a:spcPct val="0"/>
                </a:spcBef>
                <a:spcAft>
                  <a:spcPct val="0"/>
                </a:spcAft>
              </a:pPr>
              <a:r>
                <a:rPr lang="zh-CN" altLang="en-US" sz="1800" b="1" kern="0" dirty="0">
                  <a:solidFill>
                    <a:schemeClr val="bg1"/>
                  </a:solidFill>
                  <a:latin typeface="微软雅黑" panose="020B0503020204020204" pitchFamily="34" charset="-122"/>
                  <a:ea typeface="微软雅黑" panose="020B0503020204020204" pitchFamily="34" charset="-122"/>
                </a:rPr>
                <a:t>国家推行电子营业执照。</a:t>
              </a:r>
              <a:endParaRPr lang="en-US" altLang="zh-CN" sz="1800" b="1" kern="0" dirty="0">
                <a:solidFill>
                  <a:schemeClr val="bg1"/>
                </a:solidFill>
                <a:latin typeface="微软雅黑" panose="020B0503020204020204" pitchFamily="34" charset="-122"/>
                <a:ea typeface="微软雅黑" panose="020B0503020204020204" pitchFamily="34" charset="-122"/>
              </a:endParaRPr>
            </a:p>
            <a:p>
              <a:pPr lvl="0" defTabSz="914400" fontAlgn="base">
                <a:lnSpc>
                  <a:spcPct val="150000"/>
                </a:lnSpc>
                <a:spcBef>
                  <a:spcPct val="0"/>
                </a:spcBef>
                <a:spcAft>
                  <a:spcPct val="0"/>
                </a:spcAft>
              </a:pPr>
              <a:r>
                <a:rPr lang="zh-CN" altLang="en-US" sz="1800" b="1" kern="0" dirty="0">
                  <a:solidFill>
                    <a:schemeClr val="bg1"/>
                  </a:solidFill>
                  <a:latin typeface="微软雅黑" panose="020B0503020204020204" pitchFamily="34" charset="-122"/>
                  <a:ea typeface="微软雅黑" panose="020B0503020204020204" pitchFamily="34" charset="-122"/>
                </a:rPr>
                <a:t>电子营业执照与纸质营业</a:t>
              </a:r>
              <a:endParaRPr lang="en-US" altLang="zh-CN" sz="1800" b="1" kern="0" dirty="0">
                <a:solidFill>
                  <a:schemeClr val="bg1"/>
                </a:solidFill>
                <a:latin typeface="微软雅黑" panose="020B0503020204020204" pitchFamily="34" charset="-122"/>
                <a:ea typeface="微软雅黑" panose="020B0503020204020204" pitchFamily="34" charset="-122"/>
              </a:endParaRPr>
            </a:p>
            <a:p>
              <a:pPr lvl="0" defTabSz="914400" fontAlgn="base">
                <a:lnSpc>
                  <a:spcPct val="150000"/>
                </a:lnSpc>
                <a:spcBef>
                  <a:spcPct val="0"/>
                </a:spcBef>
                <a:spcAft>
                  <a:spcPct val="0"/>
                </a:spcAft>
              </a:pPr>
              <a:r>
                <a:rPr lang="zh-CN" altLang="en-US" sz="1800" b="1" kern="0" dirty="0">
                  <a:solidFill>
                    <a:schemeClr val="bg1"/>
                  </a:solidFill>
                  <a:latin typeface="微软雅黑" panose="020B0503020204020204" pitchFamily="34" charset="-122"/>
                  <a:ea typeface="微软雅黑" panose="020B0503020204020204" pitchFamily="34" charset="-122"/>
                </a:rPr>
                <a:t>执照具有同等法律效力。</a:t>
              </a:r>
              <a:endParaRPr lang="zh-CN" altLang="en-US" sz="1800" b="1" kern="0" dirty="0">
                <a:solidFill>
                  <a:schemeClr val="bg1"/>
                </a:solidFill>
                <a:latin typeface="微软雅黑" panose="020B0503020204020204" pitchFamily="34" charset="-122"/>
                <a:ea typeface="微软雅黑" panose="020B0503020204020204" pitchFamily="34" charset="-122"/>
              </a:endParaRPr>
            </a:p>
            <a:p>
              <a:pPr>
                <a:defRPr/>
              </a:pPr>
              <a:endParaRPr lang="zh-CN" altLang="en-US" dirty="0">
                <a:latin typeface="Arial" panose="020B0604020202020204" pitchFamily="34" charset="0"/>
                <a:ea typeface="方正楷体_GB2312" panose="02000000000000000000" charset="-122"/>
              </a:endParaRPr>
            </a:p>
          </p:txBody>
        </p:sp>
        <p:sp>
          <p:nvSpPr>
            <p:cNvPr id="88" name="AutoShape 9"/>
            <p:cNvSpPr>
              <a:spLocks noChangeArrowheads="1"/>
            </p:cNvSpPr>
            <p:nvPr/>
          </p:nvSpPr>
          <p:spPr bwMode="gray">
            <a:xfrm>
              <a:off x="576" y="1416"/>
              <a:ext cx="1063" cy="288"/>
            </a:xfrm>
            <a:prstGeom prst="roundRect">
              <a:avLst>
                <a:gd name="adj" fmla="val 50000"/>
              </a:avLst>
            </a:prstGeom>
            <a:gradFill rotWithShape="1">
              <a:gsLst>
                <a:gs pos="0">
                  <a:schemeClr val="bg1"/>
                </a:gs>
                <a:gs pos="100000">
                  <a:srgbClr val="478FD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indefinite" fill="hold"/>
                                        <p:tgtEl>
                                          <p:spTgt spid="72"/>
                                        </p:tgtEl>
                                        <p:attrNameLst>
                                          <p:attrName>style.visibility</p:attrName>
                                        </p:attrNameLst>
                                      </p:cBhvr>
                                      <p:to>
                                        <p:strVal val="visible"/>
                                      </p:to>
                                    </p:set>
                                    <p:anim calcmode="lin" valueType="num">
                                      <p:cBhvr>
                                        <p:cTn id="7" dur="500" fill="hold"/>
                                        <p:tgtEl>
                                          <p:spTgt spid="72"/>
                                        </p:tgtEl>
                                        <p:attrNameLst>
                                          <p:attrName>ppt_x</p:attrName>
                                        </p:attrNameLst>
                                      </p:cBhvr>
                                      <p:tavLst>
                                        <p:tav tm="0">
                                          <p:val>
                                            <p:strVal val="1+#ppt_w/2"/>
                                          </p:val>
                                        </p:tav>
                                        <p:tav tm="100000">
                                          <p:val>
                                            <p:strVal val="#ppt_x"/>
                                          </p:val>
                                        </p:tav>
                                      </p:tavLst>
                                    </p:anim>
                                    <p:anim calcmode="lin" valueType="num">
                                      <p:cBhvr>
                                        <p:cTn id="8" dur="5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indefinite" fill="hold"/>
                                        <p:tgtEl>
                                          <p:spTgt spid="73"/>
                                        </p:tgtEl>
                                        <p:attrNameLst>
                                          <p:attrName>style.visibility</p:attrName>
                                        </p:attrNameLst>
                                      </p:cBhvr>
                                      <p:to>
                                        <p:strVal val="visible"/>
                                      </p:to>
                                    </p:set>
                                    <p:anim calcmode="lin" valueType="num">
                                      <p:cBhvr>
                                        <p:cTn id="12" dur="500" fill="hold"/>
                                        <p:tgtEl>
                                          <p:spTgt spid="73"/>
                                        </p:tgtEl>
                                        <p:attrNameLst>
                                          <p:attrName>ppt_x</p:attrName>
                                        </p:attrNameLst>
                                      </p:cBhvr>
                                      <p:tavLst>
                                        <p:tav tm="0">
                                          <p:val>
                                            <p:strVal val="0-#ppt_w/2"/>
                                          </p:val>
                                        </p:tav>
                                        <p:tav tm="100000">
                                          <p:val>
                                            <p:strVal val="#ppt_x"/>
                                          </p:val>
                                        </p:tav>
                                      </p:tavLst>
                                    </p:anim>
                                    <p:anim calcmode="lin" valueType="num">
                                      <p:cBhvr>
                                        <p:cTn id="13"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advAuto="0"/>
      <p:bldP spid="73" grpId="0" bldLvl="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灯片编号占位符 1"/>
          <p:cNvSpPr txBox="1">
            <a:spLocks noGrp="1"/>
          </p:cNvSpPr>
          <p:nvPr>
            <p:ph type="sldNum" sz="quarter" idx="12"/>
          </p:nvPr>
        </p:nvSpPr>
        <p:spPr/>
        <p:txBody>
          <a:bodyPr lIns="96641" tIns="48320" rIns="96641" bIns="48320"/>
          <a:lstStyle>
            <a:lvl1pPr marL="0" lvl="0"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defRPr>
            </a:lvl1pPr>
            <a:lvl2pPr marL="457200" lvl="1"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2pPr>
            <a:lvl3pPr marL="914400" lvl="2"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3pPr>
            <a:lvl4pPr marL="1371600" lvl="3"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4pPr>
            <a:lvl5pPr marL="1828800" lvl="4" indent="0" algn="l" defTabSz="914400" rtl="0" eaLnBrk="0" fontAlgn="base" latinLnBrk="0" hangingPunct="0">
              <a:lnSpc>
                <a:spcPct val="100000"/>
              </a:lnSpc>
              <a:spcBef>
                <a:spcPct val="0"/>
              </a:spcBef>
              <a:spcAft>
                <a:spcPct val="0"/>
              </a:spcAft>
              <a:buNone/>
              <a:defRPr sz="3500" b="1" i="0" u="none" kern="1200" baseline="0">
                <a:solidFill>
                  <a:srgbClr val="3333CC"/>
                </a:solidFill>
                <a:latin typeface="楷体_GB2312" pitchFamily="49" charset="-122"/>
                <a:ea typeface="楷体_GB2312" pitchFamily="49" charset="-122"/>
                <a:cs typeface="+mn-cs"/>
              </a:defRPr>
            </a:lvl5pPr>
          </a:lstStyle>
          <a:p>
            <a:pPr lvl="0" algn="r" eaLnBrk="1" hangingPunct="1"/>
            <a:fld id="{9A0DB2DC-4C9A-4742-B13C-FB6460FD3503}" type="slidenum">
              <a:rPr lang="zh-CN" altLang="en-US" sz="1500" b="0" dirty="0">
                <a:solidFill>
                  <a:schemeClr val="tx1"/>
                </a:solidFill>
                <a:latin typeface="Arial" panose="020B0604020202020204" pitchFamily="34" charset="0"/>
                <a:ea typeface="宋体" panose="02010600030101010101" pitchFamily="2" charset="-122"/>
              </a:rPr>
            </a:fld>
            <a:endParaRPr lang="zh-CN" altLang="en-US" sz="1500" b="0" dirty="0">
              <a:solidFill>
                <a:schemeClr val="tx1"/>
              </a:solidFill>
              <a:latin typeface="Arial" panose="020B0604020202020204" pitchFamily="34" charset="0"/>
              <a:ea typeface="宋体" panose="02010600030101010101" pitchFamily="2" charset="-122"/>
            </a:endParaRPr>
          </a:p>
        </p:txBody>
      </p:sp>
      <p:sp>
        <p:nvSpPr>
          <p:cNvPr id="7" name="矩形 6"/>
          <p:cNvSpPr/>
          <p:nvPr/>
        </p:nvSpPr>
        <p:spPr>
          <a:xfrm>
            <a:off x="1082675" y="623888"/>
            <a:ext cx="1458913" cy="641350"/>
          </a:xfrm>
          <a:prstGeom prst="rect">
            <a:avLst/>
          </a:prstGeom>
        </p:spPr>
        <p:txBody>
          <a:bodyPr wrap="none">
            <a:spAutoFit/>
          </a:bodyPr>
          <a:lstStyle>
            <a:lvl1pPr marL="361950" indent="-361950" defTabSz="967105">
              <a:defRPr sz="3500" b="1">
                <a:solidFill>
                  <a:srgbClr val="3333CC"/>
                </a:solidFill>
                <a:latin typeface="楷体_GB2312" pitchFamily="49" charset="-122"/>
                <a:ea typeface="楷体_GB2312" pitchFamily="49" charset="-122"/>
              </a:defRPr>
            </a:lvl1pPr>
            <a:lvl2pPr marL="742950" indent="-285750" defTabSz="967105">
              <a:defRPr sz="3500" b="1">
                <a:solidFill>
                  <a:srgbClr val="3333CC"/>
                </a:solidFill>
                <a:latin typeface="楷体_GB2312" pitchFamily="49" charset="-122"/>
                <a:ea typeface="楷体_GB2312" pitchFamily="49" charset="-122"/>
              </a:defRPr>
            </a:lvl2pPr>
            <a:lvl3pPr marL="1143000" indent="-228600" defTabSz="967105">
              <a:defRPr sz="3500" b="1">
                <a:solidFill>
                  <a:srgbClr val="3333CC"/>
                </a:solidFill>
                <a:latin typeface="楷体_GB2312" pitchFamily="49" charset="-122"/>
                <a:ea typeface="楷体_GB2312" pitchFamily="49" charset="-122"/>
              </a:defRPr>
            </a:lvl3pPr>
            <a:lvl4pPr marL="1600200" indent="-228600" defTabSz="967105">
              <a:defRPr sz="3500" b="1">
                <a:solidFill>
                  <a:srgbClr val="3333CC"/>
                </a:solidFill>
                <a:latin typeface="楷体_GB2312" pitchFamily="49" charset="-122"/>
                <a:ea typeface="楷体_GB2312" pitchFamily="49" charset="-122"/>
              </a:defRPr>
            </a:lvl4pPr>
            <a:lvl5pPr marL="2057400" indent="-228600" defTabSz="967105">
              <a:defRPr sz="3500" b="1">
                <a:solidFill>
                  <a:srgbClr val="3333CC"/>
                </a:solidFill>
                <a:latin typeface="楷体_GB2312" pitchFamily="49" charset="-122"/>
                <a:ea typeface="楷体_GB2312" pitchFamily="49" charset="-122"/>
              </a:defRPr>
            </a:lvl5pPr>
            <a:lvl6pPr marL="25146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6pPr>
            <a:lvl7pPr marL="29718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7pPr>
            <a:lvl8pPr marL="34290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8pPr>
            <a:lvl9pPr marL="3886200" indent="-228600" defTabSz="967105" eaLnBrk="0" fontAlgn="base" hangingPunct="0">
              <a:spcBef>
                <a:spcPct val="0"/>
              </a:spcBef>
              <a:spcAft>
                <a:spcPct val="0"/>
              </a:spcAft>
              <a:defRPr sz="3500" b="1">
                <a:solidFill>
                  <a:srgbClr val="3333CC"/>
                </a:solidFill>
                <a:latin typeface="楷体_GB2312" pitchFamily="49" charset="-122"/>
                <a:ea typeface="楷体_GB2312" pitchFamily="49" charset="-122"/>
              </a:defRPr>
            </a:lvl9pPr>
          </a:lstStyle>
          <a:p>
            <a:pPr marL="361950" marR="0" lvl="0" indent="-361950" algn="ctr" defTabSz="967105" rtl="0" eaLnBrk="0" fontAlgn="base" latinLnBrk="0" hangingPunct="0">
              <a:lnSpc>
                <a:spcPct val="9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3333CC"/>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目录</a:t>
            </a:r>
            <a:r>
              <a:rPr kumimoji="0" lang="en-US" altLang="zh-CN" sz="4000" b="1" i="0" u="none" strike="noStrike" kern="1200" cap="none" spc="0" normalizeH="0" baseline="0" noProof="0" dirty="0">
                <a:ln>
                  <a:noFill/>
                </a:ln>
                <a:solidFill>
                  <a:srgbClr val="3333CC"/>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endParaRPr kumimoji="0" lang="en-US" altLang="zh-CN" sz="4000" b="1" i="0" u="none" strike="noStrike" kern="1200" cap="none" spc="0" normalizeH="0" baseline="0" noProof="0" dirty="0">
              <a:ln>
                <a:noFill/>
              </a:ln>
              <a:solidFill>
                <a:srgbClr val="3333CC"/>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grpSp>
        <p:nvGrpSpPr>
          <p:cNvPr id="259" name="组合 7"/>
          <p:cNvGrpSpPr/>
          <p:nvPr/>
        </p:nvGrpSpPr>
        <p:grpSpPr>
          <a:xfrm>
            <a:off x="1919382" y="1495979"/>
            <a:ext cx="6135123" cy="869560"/>
            <a:chOff x="-1" y="-1"/>
            <a:chExt cx="7821075" cy="1108516"/>
          </a:xfrm>
        </p:grpSpPr>
        <p:sp>
          <p:nvSpPr>
            <p:cNvPr id="253" name="椭圆 20"/>
            <p:cNvSpPr/>
            <p:nvPr/>
          </p:nvSpPr>
          <p:spPr>
            <a:xfrm>
              <a:off x="-1" y="-1"/>
              <a:ext cx="1108515" cy="1108516"/>
            </a:xfrm>
            <a:prstGeom prst="ellipse">
              <a:avLst/>
            </a:prstGeom>
            <a:solidFill>
              <a:srgbClr val="808080"/>
            </a:solidFill>
            <a:ln w="12700" cap="flat">
              <a:noFill/>
              <a:miter lim="400000"/>
            </a:ln>
            <a:effectLst/>
          </p:spPr>
          <p:txBody>
            <a:bodyPr wrap="square" lIns="45719" tIns="45719" rIns="45719" bIns="45719" numCol="1" anchor="ctr">
              <a:noAutofit/>
            </a:bodyPr>
            <a:lstStyle/>
            <a:p>
              <a:pPr algn="ctr">
                <a:defRPr sz="1400"/>
              </a:pPr>
              <a:endParaRPr>
                <a:solidFill>
                  <a:srgbClr val="FFC000"/>
                </a:solidFill>
                <a:latin typeface="方正楷体_GB2312" panose="02000000000000000000" charset="-122"/>
                <a:ea typeface="方正楷体_GB2312" panose="02000000000000000000" charset="-122"/>
              </a:endParaRPr>
            </a:p>
          </p:txBody>
        </p:sp>
        <p:sp>
          <p:nvSpPr>
            <p:cNvPr id="254" name="椭圆 22"/>
            <p:cNvSpPr/>
            <p:nvPr/>
          </p:nvSpPr>
          <p:spPr>
            <a:xfrm>
              <a:off x="122256" y="102345"/>
              <a:ext cx="864001" cy="864001"/>
            </a:xfrm>
            <a:prstGeom prst="ellipse">
              <a:avLst/>
            </a:prstGeom>
            <a:gradFill flip="none" rotWithShape="1">
              <a:gsLst>
                <a:gs pos="0">
                  <a:srgbClr val="CCCCCC"/>
                </a:gs>
                <a:gs pos="100000">
                  <a:srgbClr val="FCFCFC"/>
                </a:gs>
              </a:gsLst>
              <a:lin ang="4200000" scaled="0"/>
            </a:gradFill>
            <a:ln w="12700" cap="flat">
              <a:solidFill>
                <a:srgbClr val="ECECEC"/>
              </a:solidFill>
              <a:prstDash val="solid"/>
              <a:round/>
            </a:ln>
            <a:effectLst>
              <a:outerShdw blurRad="254000" dist="127000" dir="4200000" rotWithShape="0">
                <a:srgbClr val="000000">
                  <a:alpha val="34000"/>
                </a:srgbClr>
              </a:outerShdw>
            </a:effectLst>
          </p:spPr>
          <p:txBody>
            <a:bodyPr wrap="square" lIns="45719" tIns="45719" rIns="45719" bIns="45719" numCol="1" anchor="ctr">
              <a:noAutofit/>
            </a:bodyPr>
            <a:lstStyle/>
            <a:p>
              <a:pPr algn="ctr">
                <a:defRPr sz="1400"/>
              </a:pPr>
              <a:endParaRPr>
                <a:solidFill>
                  <a:srgbClr val="FFC000"/>
                </a:solidFill>
                <a:latin typeface="方正楷体_GB2312" panose="02000000000000000000" charset="-122"/>
                <a:ea typeface="方正楷体_GB2312" panose="02000000000000000000" charset="-122"/>
              </a:endParaRPr>
            </a:p>
          </p:txBody>
        </p:sp>
        <p:sp>
          <p:nvSpPr>
            <p:cNvPr id="255" name="椭圆 23"/>
            <p:cNvSpPr/>
            <p:nvPr/>
          </p:nvSpPr>
          <p:spPr>
            <a:xfrm>
              <a:off x="230987" y="230988"/>
              <a:ext cx="646539" cy="646539"/>
            </a:xfrm>
            <a:prstGeom prst="ellipse">
              <a:avLst/>
            </a:prstGeom>
            <a:solidFill>
              <a:srgbClr val="4BC1DC"/>
            </a:solidFill>
            <a:ln w="12700" cap="flat">
              <a:noFill/>
              <a:miter lim="400000"/>
            </a:ln>
            <a:effectLst/>
          </p:spPr>
          <p:txBody>
            <a:bodyPr wrap="square" lIns="45719" tIns="45719" rIns="45719" bIns="45719" numCol="1" anchor="ctr">
              <a:noAutofit/>
            </a:bodyPr>
            <a:lstStyle/>
            <a:p>
              <a:pPr algn="ctr">
                <a:defRPr sz="1400"/>
              </a:pPr>
              <a:endParaRPr>
                <a:solidFill>
                  <a:srgbClr val="FFC000"/>
                </a:solidFill>
                <a:latin typeface="方正楷体_GB2312" panose="02000000000000000000" charset="-122"/>
                <a:ea typeface="方正楷体_GB2312" panose="02000000000000000000" charset="-122"/>
              </a:endParaRPr>
            </a:p>
          </p:txBody>
        </p:sp>
        <p:sp>
          <p:nvSpPr>
            <p:cNvPr id="256" name="TextBox 12"/>
            <p:cNvSpPr txBox="1"/>
            <p:nvPr/>
          </p:nvSpPr>
          <p:spPr>
            <a:xfrm>
              <a:off x="948326" y="92847"/>
              <a:ext cx="6872748" cy="663789"/>
            </a:xfrm>
            <a:prstGeom prst="rect">
              <a:avLst/>
            </a:prstGeom>
            <a:noFill/>
            <a:ln w="12700" cap="flat">
              <a:noFill/>
              <a:miter lim="400000"/>
            </a:ln>
            <a:effectLst/>
          </p:spPr>
          <p:txBody>
            <a:bodyPr wrap="square" lIns="45719" tIns="45719" rIns="45719" bIns="45719" numCol="1" anchor="t">
              <a:spAutoFit/>
            </a:bodyPr>
            <a:lstStyle/>
            <a:p>
              <a:pPr>
                <a:def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dirty="0">
                  <a:solidFill>
                    <a:srgbClr val="FFC000"/>
                  </a:solidFill>
                </a:rPr>
                <a:t>   </a:t>
              </a:r>
              <a:r>
                <a:rPr lang="zh-CN" altLang="en-US" sz="2800" dirty="0" smtClean="0">
                  <a:solidFill>
                    <a:srgbClr val="19293D"/>
                  </a:solidFill>
                </a:rPr>
                <a:t>一、</a:t>
              </a:r>
              <a:r>
                <a:rPr lang="zh-CN" altLang="en-US" sz="2800" dirty="0" smtClean="0">
                  <a:solidFill>
                    <a:srgbClr val="19293D"/>
                  </a:solidFill>
                </a:rPr>
                <a:t>电子营业执照基本介绍</a:t>
              </a:r>
              <a:endParaRPr sz="2800" dirty="0">
                <a:solidFill>
                  <a:srgbClr val="FFC000"/>
                </a:solidFill>
              </a:endParaRPr>
            </a:p>
          </p:txBody>
        </p:sp>
        <p:sp>
          <p:nvSpPr>
            <p:cNvPr id="257" name="直接连接符 25"/>
            <p:cNvSpPr/>
            <p:nvPr/>
          </p:nvSpPr>
          <p:spPr>
            <a:xfrm>
              <a:off x="1108513" y="744856"/>
              <a:ext cx="6274679" cy="1"/>
            </a:xfrm>
            <a:prstGeom prst="line">
              <a:avLst/>
            </a:prstGeom>
            <a:noFill/>
            <a:ln w="9525" cap="flat">
              <a:solidFill>
                <a:srgbClr val="808080"/>
              </a:solidFill>
              <a:prstDash val="solid"/>
              <a:round/>
            </a:ln>
            <a:effectLst/>
          </p:spPr>
          <p:txBody>
            <a:bodyPr wrap="square" lIns="45719" tIns="45719" rIns="45719" bIns="45719" numCol="1" anchor="t">
              <a:noAutofit/>
            </a:bodyPr>
            <a:lstStyle/>
            <a:p>
              <a:endParaRPr>
                <a:solidFill>
                  <a:srgbClr val="FFC000"/>
                </a:solidFill>
                <a:latin typeface="方正楷体_GB2312" panose="02000000000000000000" charset="-122"/>
                <a:ea typeface="方正楷体_GB2312" panose="02000000000000000000" charset="-122"/>
              </a:endParaRPr>
            </a:p>
          </p:txBody>
        </p:sp>
        <p:sp>
          <p:nvSpPr>
            <p:cNvPr id="258" name="Freeform 17"/>
            <p:cNvSpPr/>
            <p:nvPr/>
          </p:nvSpPr>
          <p:spPr>
            <a:xfrm>
              <a:off x="465356" y="403600"/>
              <a:ext cx="177801" cy="310358"/>
            </a:xfrm>
            <a:custGeom>
              <a:avLst/>
              <a:gdLst/>
              <a:ahLst/>
              <a:cxnLst>
                <a:cxn ang="0">
                  <a:pos x="wd2" y="hd2"/>
                </a:cxn>
                <a:cxn ang="5400000">
                  <a:pos x="wd2" y="hd2"/>
                </a:cxn>
                <a:cxn ang="10800000">
                  <a:pos x="wd2" y="hd2"/>
                </a:cxn>
                <a:cxn ang="16200000">
                  <a:pos x="wd2" y="hd2"/>
                </a:cxn>
              </a:cxnLst>
              <a:rect l="0" t="0" r="r" b="b"/>
              <a:pathLst>
                <a:path w="21600" h="21600" extrusionOk="0">
                  <a:moveTo>
                    <a:pt x="0" y="7126"/>
                  </a:moveTo>
                  <a:lnTo>
                    <a:pt x="1543" y="7126"/>
                  </a:lnTo>
                  <a:lnTo>
                    <a:pt x="1543" y="11104"/>
                  </a:lnTo>
                  <a:lnTo>
                    <a:pt x="1929" y="12761"/>
                  </a:lnTo>
                  <a:lnTo>
                    <a:pt x="3279" y="14197"/>
                  </a:lnTo>
                  <a:lnTo>
                    <a:pt x="5207" y="15302"/>
                  </a:lnTo>
                  <a:lnTo>
                    <a:pt x="7907" y="16076"/>
                  </a:lnTo>
                  <a:lnTo>
                    <a:pt x="10800" y="16407"/>
                  </a:lnTo>
                  <a:lnTo>
                    <a:pt x="13693" y="16076"/>
                  </a:lnTo>
                  <a:lnTo>
                    <a:pt x="16200" y="15302"/>
                  </a:lnTo>
                  <a:lnTo>
                    <a:pt x="18129" y="14197"/>
                  </a:lnTo>
                  <a:lnTo>
                    <a:pt x="19479" y="12761"/>
                  </a:lnTo>
                  <a:lnTo>
                    <a:pt x="20057" y="11104"/>
                  </a:lnTo>
                  <a:lnTo>
                    <a:pt x="20057" y="7126"/>
                  </a:lnTo>
                  <a:lnTo>
                    <a:pt x="21600" y="7126"/>
                  </a:lnTo>
                  <a:lnTo>
                    <a:pt x="21600" y="11104"/>
                  </a:lnTo>
                  <a:lnTo>
                    <a:pt x="21021" y="12982"/>
                  </a:lnTo>
                  <a:lnTo>
                    <a:pt x="19671" y="14529"/>
                  </a:lnTo>
                  <a:lnTo>
                    <a:pt x="17550" y="15855"/>
                  </a:lnTo>
                  <a:lnTo>
                    <a:pt x="14657" y="16849"/>
                  </a:lnTo>
                  <a:lnTo>
                    <a:pt x="11571" y="17181"/>
                  </a:lnTo>
                  <a:lnTo>
                    <a:pt x="11571" y="20716"/>
                  </a:lnTo>
                  <a:lnTo>
                    <a:pt x="16971" y="20716"/>
                  </a:lnTo>
                  <a:lnTo>
                    <a:pt x="16971" y="21600"/>
                  </a:lnTo>
                  <a:lnTo>
                    <a:pt x="4629" y="21600"/>
                  </a:lnTo>
                  <a:lnTo>
                    <a:pt x="4629" y="20716"/>
                  </a:lnTo>
                  <a:lnTo>
                    <a:pt x="10029" y="20716"/>
                  </a:lnTo>
                  <a:lnTo>
                    <a:pt x="10029" y="17181"/>
                  </a:lnTo>
                  <a:lnTo>
                    <a:pt x="6750" y="16849"/>
                  </a:lnTo>
                  <a:lnTo>
                    <a:pt x="4050" y="15855"/>
                  </a:lnTo>
                  <a:lnTo>
                    <a:pt x="1929" y="14529"/>
                  </a:lnTo>
                  <a:lnTo>
                    <a:pt x="386" y="12982"/>
                  </a:lnTo>
                  <a:lnTo>
                    <a:pt x="0" y="11104"/>
                  </a:lnTo>
                  <a:lnTo>
                    <a:pt x="0" y="7126"/>
                  </a:lnTo>
                  <a:close/>
                  <a:moveTo>
                    <a:pt x="10800" y="0"/>
                  </a:moveTo>
                  <a:lnTo>
                    <a:pt x="13114" y="221"/>
                  </a:lnTo>
                  <a:lnTo>
                    <a:pt x="15043" y="994"/>
                  </a:lnTo>
                  <a:lnTo>
                    <a:pt x="16393" y="2099"/>
                  </a:lnTo>
                  <a:lnTo>
                    <a:pt x="16971" y="3536"/>
                  </a:lnTo>
                  <a:lnTo>
                    <a:pt x="16971" y="11104"/>
                  </a:lnTo>
                  <a:lnTo>
                    <a:pt x="16393" y="12430"/>
                  </a:lnTo>
                  <a:lnTo>
                    <a:pt x="15043" y="13535"/>
                  </a:lnTo>
                  <a:lnTo>
                    <a:pt x="13114" y="14308"/>
                  </a:lnTo>
                  <a:lnTo>
                    <a:pt x="10800" y="14639"/>
                  </a:lnTo>
                  <a:lnTo>
                    <a:pt x="8293" y="14308"/>
                  </a:lnTo>
                  <a:lnTo>
                    <a:pt x="6364" y="13535"/>
                  </a:lnTo>
                  <a:lnTo>
                    <a:pt x="5014" y="12430"/>
                  </a:lnTo>
                  <a:lnTo>
                    <a:pt x="4629" y="11104"/>
                  </a:lnTo>
                  <a:lnTo>
                    <a:pt x="4629" y="3536"/>
                  </a:lnTo>
                  <a:lnTo>
                    <a:pt x="5014" y="2099"/>
                  </a:lnTo>
                  <a:lnTo>
                    <a:pt x="6364" y="994"/>
                  </a:lnTo>
                  <a:lnTo>
                    <a:pt x="8293" y="221"/>
                  </a:lnTo>
                  <a:lnTo>
                    <a:pt x="10800" y="0"/>
                  </a:lnTo>
                  <a:close/>
                </a:path>
              </a:pathLst>
            </a:custGeom>
            <a:solidFill>
              <a:schemeClr val="accent3">
                <a:lumOff val="44000"/>
              </a:schemeClr>
            </a:solidFill>
            <a:ln w="3175" cap="flat">
              <a:solidFill>
                <a:schemeClr val="accent3">
                  <a:lumOff val="44000"/>
                </a:schemeClr>
              </a:solidFill>
              <a:prstDash val="solid"/>
              <a:round/>
            </a:ln>
            <a:effectLst/>
          </p:spPr>
          <p:txBody>
            <a:bodyPr wrap="square" lIns="45719" tIns="45719" rIns="45719" bIns="45719" numCol="1" anchor="t">
              <a:noAutofit/>
            </a:bodyPr>
            <a:lstStyle/>
            <a:p>
              <a:pPr>
                <a:defRPr sz="1400"/>
              </a:pPr>
              <a:endParaRPr>
                <a:solidFill>
                  <a:srgbClr val="FFC000"/>
                </a:solidFill>
                <a:latin typeface="方正楷体_GB2312" panose="02000000000000000000" charset="-122"/>
                <a:ea typeface="方正楷体_GB2312" panose="02000000000000000000" charset="-122"/>
              </a:endParaRPr>
            </a:p>
          </p:txBody>
        </p:sp>
      </p:grpSp>
      <p:grpSp>
        <p:nvGrpSpPr>
          <p:cNvPr id="266" name="组合 7"/>
          <p:cNvGrpSpPr/>
          <p:nvPr/>
        </p:nvGrpSpPr>
        <p:grpSpPr>
          <a:xfrm>
            <a:off x="1918747" y="2999217"/>
            <a:ext cx="5843867" cy="878049"/>
            <a:chOff x="0" y="-1"/>
            <a:chExt cx="7377749" cy="1108516"/>
          </a:xfrm>
        </p:grpSpPr>
        <p:sp>
          <p:nvSpPr>
            <p:cNvPr id="260" name="椭圆 18"/>
            <p:cNvSpPr/>
            <p:nvPr/>
          </p:nvSpPr>
          <p:spPr>
            <a:xfrm>
              <a:off x="0" y="-1"/>
              <a:ext cx="1108515" cy="1108516"/>
            </a:xfrm>
            <a:prstGeom prst="ellipse">
              <a:avLst/>
            </a:prstGeom>
            <a:solidFill>
              <a:srgbClr val="808080"/>
            </a:solidFill>
            <a:ln w="12700" cap="flat">
              <a:noFill/>
              <a:miter lim="400000"/>
            </a:ln>
            <a:effectLst/>
          </p:spPr>
          <p:txBody>
            <a:bodyPr wrap="square" lIns="45719" tIns="45719" rIns="45719" bIns="45719" numCol="1" anchor="ctr">
              <a:noAutofit/>
            </a:bodyPr>
            <a:lstStyle/>
            <a:p>
              <a:pPr algn="ctr">
                <a:defRPr sz="1400"/>
              </a:pPr>
              <a:endParaRPr>
                <a:solidFill>
                  <a:srgbClr val="002060"/>
                </a:solidFill>
                <a:latin typeface="方正楷体_GB2312" panose="02000000000000000000" charset="-122"/>
                <a:ea typeface="方正楷体_GB2312" panose="02000000000000000000" charset="-122"/>
              </a:endParaRPr>
            </a:p>
          </p:txBody>
        </p:sp>
        <p:sp>
          <p:nvSpPr>
            <p:cNvPr id="261" name="椭圆 34"/>
            <p:cNvSpPr/>
            <p:nvPr/>
          </p:nvSpPr>
          <p:spPr>
            <a:xfrm>
              <a:off x="122257" y="102345"/>
              <a:ext cx="864001" cy="864001"/>
            </a:xfrm>
            <a:prstGeom prst="ellipse">
              <a:avLst/>
            </a:prstGeom>
            <a:gradFill flip="none" rotWithShape="1">
              <a:gsLst>
                <a:gs pos="0">
                  <a:srgbClr val="CCCCCC"/>
                </a:gs>
                <a:gs pos="100000">
                  <a:srgbClr val="FCFCFC"/>
                </a:gs>
              </a:gsLst>
              <a:lin ang="4200000" scaled="0"/>
            </a:gradFill>
            <a:ln w="12700" cap="flat">
              <a:solidFill>
                <a:srgbClr val="ECECEC"/>
              </a:solidFill>
              <a:prstDash val="solid"/>
              <a:round/>
            </a:ln>
            <a:effectLst>
              <a:outerShdw blurRad="254000" dist="127000" dir="4200000" rotWithShape="0">
                <a:srgbClr val="000000">
                  <a:alpha val="34000"/>
                </a:srgbClr>
              </a:outerShdw>
            </a:effectLst>
          </p:spPr>
          <p:txBody>
            <a:bodyPr wrap="square" lIns="45719" tIns="45719" rIns="45719" bIns="45719" numCol="1" anchor="ctr">
              <a:noAutofit/>
            </a:bodyPr>
            <a:lstStyle/>
            <a:p>
              <a:pPr algn="ctr">
                <a:defRPr sz="1400"/>
              </a:pPr>
              <a:endParaRPr>
                <a:solidFill>
                  <a:srgbClr val="002060"/>
                </a:solidFill>
                <a:latin typeface="方正楷体_GB2312" panose="02000000000000000000" charset="-122"/>
                <a:ea typeface="方正楷体_GB2312" panose="02000000000000000000" charset="-122"/>
              </a:endParaRPr>
            </a:p>
          </p:txBody>
        </p:sp>
        <p:sp>
          <p:nvSpPr>
            <p:cNvPr id="262" name="椭圆 35"/>
            <p:cNvSpPr/>
            <p:nvPr/>
          </p:nvSpPr>
          <p:spPr>
            <a:xfrm>
              <a:off x="230988" y="230988"/>
              <a:ext cx="646539" cy="646539"/>
            </a:xfrm>
            <a:prstGeom prst="ellipse">
              <a:avLst/>
            </a:prstGeom>
            <a:solidFill>
              <a:srgbClr val="4BC1DC"/>
            </a:solidFill>
            <a:ln w="12700" cap="flat">
              <a:noFill/>
              <a:miter lim="400000"/>
            </a:ln>
            <a:effectLst/>
          </p:spPr>
          <p:txBody>
            <a:bodyPr wrap="square" lIns="45719" tIns="45719" rIns="45719" bIns="45719" numCol="1" anchor="ctr">
              <a:noAutofit/>
            </a:bodyPr>
            <a:lstStyle/>
            <a:p>
              <a:pPr algn="ctr">
                <a:defRPr sz="1400"/>
              </a:pPr>
              <a:endParaRPr>
                <a:solidFill>
                  <a:srgbClr val="002060"/>
                </a:solidFill>
                <a:latin typeface="方正楷体_GB2312" panose="02000000000000000000" charset="-122"/>
                <a:ea typeface="方正楷体_GB2312" panose="02000000000000000000" charset="-122"/>
              </a:endParaRPr>
            </a:p>
          </p:txBody>
        </p:sp>
        <p:sp>
          <p:nvSpPr>
            <p:cNvPr id="263" name="TextBox 12"/>
            <p:cNvSpPr txBox="1"/>
            <p:nvPr/>
          </p:nvSpPr>
          <p:spPr>
            <a:xfrm>
              <a:off x="1082259" y="131473"/>
              <a:ext cx="5924363" cy="657371"/>
            </a:xfrm>
            <a:prstGeom prst="rect">
              <a:avLst/>
            </a:prstGeom>
            <a:noFill/>
            <a:ln w="12700" cap="flat">
              <a:noFill/>
              <a:miter lim="400000"/>
            </a:ln>
            <a:effectLst/>
          </p:spPr>
          <p:txBody>
            <a:bodyPr wrap="square" lIns="45719" tIns="45719" rIns="45719" bIns="45719" numCol="1" anchor="t">
              <a:spAutoFit/>
            </a:bodyPr>
            <a:lstStyle>
              <a:lvl1pPr>
                <a:defRPr sz="2800" b="1">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en-US" dirty="0">
                  <a:solidFill>
                    <a:srgbClr val="19293D"/>
                  </a:solidFill>
                </a:rPr>
                <a:t> </a:t>
              </a:r>
              <a:r>
                <a:rPr lang="zh-CN" altLang="en-US" dirty="0" smtClean="0">
                  <a:solidFill>
                    <a:srgbClr val="FFC000"/>
                  </a:solidFill>
                </a:rPr>
                <a:t>二、电子营业执照功能介绍</a:t>
              </a:r>
              <a:endParaRPr dirty="0">
                <a:solidFill>
                  <a:srgbClr val="19293D"/>
                </a:solidFill>
              </a:endParaRPr>
            </a:p>
          </p:txBody>
        </p:sp>
        <p:sp>
          <p:nvSpPr>
            <p:cNvPr id="264" name="直接连接符 37"/>
            <p:cNvSpPr/>
            <p:nvPr/>
          </p:nvSpPr>
          <p:spPr>
            <a:xfrm>
              <a:off x="1108514" y="783493"/>
              <a:ext cx="6269235" cy="1"/>
            </a:xfrm>
            <a:prstGeom prst="line">
              <a:avLst/>
            </a:prstGeom>
            <a:noFill/>
            <a:ln w="9525" cap="flat">
              <a:solidFill>
                <a:srgbClr val="808080"/>
              </a:solidFill>
              <a:prstDash val="solid"/>
              <a:round/>
            </a:ln>
            <a:effectLst/>
          </p:spPr>
          <p:txBody>
            <a:bodyPr wrap="square" lIns="45719" tIns="45719" rIns="45719" bIns="45719" numCol="1" anchor="t">
              <a:noAutofit/>
            </a:bodyPr>
            <a:lstStyle/>
            <a:p>
              <a:endParaRPr>
                <a:solidFill>
                  <a:srgbClr val="002060"/>
                </a:solidFill>
                <a:latin typeface="方正楷体_GB2312" panose="02000000000000000000" charset="-122"/>
                <a:ea typeface="方正楷体_GB2312" panose="02000000000000000000" charset="-122"/>
              </a:endParaRPr>
            </a:p>
          </p:txBody>
        </p:sp>
        <p:sp>
          <p:nvSpPr>
            <p:cNvPr id="265" name="Freeform 17"/>
            <p:cNvSpPr/>
            <p:nvPr/>
          </p:nvSpPr>
          <p:spPr>
            <a:xfrm>
              <a:off x="465357" y="403600"/>
              <a:ext cx="177801" cy="310358"/>
            </a:xfrm>
            <a:custGeom>
              <a:avLst/>
              <a:gdLst/>
              <a:ahLst/>
              <a:cxnLst>
                <a:cxn ang="0">
                  <a:pos x="wd2" y="hd2"/>
                </a:cxn>
                <a:cxn ang="5400000">
                  <a:pos x="wd2" y="hd2"/>
                </a:cxn>
                <a:cxn ang="10800000">
                  <a:pos x="wd2" y="hd2"/>
                </a:cxn>
                <a:cxn ang="16200000">
                  <a:pos x="wd2" y="hd2"/>
                </a:cxn>
              </a:cxnLst>
              <a:rect l="0" t="0" r="r" b="b"/>
              <a:pathLst>
                <a:path w="21600" h="21600" extrusionOk="0">
                  <a:moveTo>
                    <a:pt x="0" y="7126"/>
                  </a:moveTo>
                  <a:lnTo>
                    <a:pt x="1543" y="7126"/>
                  </a:lnTo>
                  <a:lnTo>
                    <a:pt x="1543" y="11104"/>
                  </a:lnTo>
                  <a:lnTo>
                    <a:pt x="1929" y="12761"/>
                  </a:lnTo>
                  <a:lnTo>
                    <a:pt x="3279" y="14197"/>
                  </a:lnTo>
                  <a:lnTo>
                    <a:pt x="5207" y="15302"/>
                  </a:lnTo>
                  <a:lnTo>
                    <a:pt x="7907" y="16076"/>
                  </a:lnTo>
                  <a:lnTo>
                    <a:pt x="10800" y="16407"/>
                  </a:lnTo>
                  <a:lnTo>
                    <a:pt x="13693" y="16076"/>
                  </a:lnTo>
                  <a:lnTo>
                    <a:pt x="16200" y="15302"/>
                  </a:lnTo>
                  <a:lnTo>
                    <a:pt x="18129" y="14197"/>
                  </a:lnTo>
                  <a:lnTo>
                    <a:pt x="19479" y="12761"/>
                  </a:lnTo>
                  <a:lnTo>
                    <a:pt x="20057" y="11104"/>
                  </a:lnTo>
                  <a:lnTo>
                    <a:pt x="20057" y="7126"/>
                  </a:lnTo>
                  <a:lnTo>
                    <a:pt x="21600" y="7126"/>
                  </a:lnTo>
                  <a:lnTo>
                    <a:pt x="21600" y="11104"/>
                  </a:lnTo>
                  <a:lnTo>
                    <a:pt x="21021" y="12982"/>
                  </a:lnTo>
                  <a:lnTo>
                    <a:pt x="19671" y="14529"/>
                  </a:lnTo>
                  <a:lnTo>
                    <a:pt x="17550" y="15855"/>
                  </a:lnTo>
                  <a:lnTo>
                    <a:pt x="14657" y="16849"/>
                  </a:lnTo>
                  <a:lnTo>
                    <a:pt x="11571" y="17181"/>
                  </a:lnTo>
                  <a:lnTo>
                    <a:pt x="11571" y="20716"/>
                  </a:lnTo>
                  <a:lnTo>
                    <a:pt x="16971" y="20716"/>
                  </a:lnTo>
                  <a:lnTo>
                    <a:pt x="16971" y="21600"/>
                  </a:lnTo>
                  <a:lnTo>
                    <a:pt x="4629" y="21600"/>
                  </a:lnTo>
                  <a:lnTo>
                    <a:pt x="4629" y="20716"/>
                  </a:lnTo>
                  <a:lnTo>
                    <a:pt x="10029" y="20716"/>
                  </a:lnTo>
                  <a:lnTo>
                    <a:pt x="10029" y="17181"/>
                  </a:lnTo>
                  <a:lnTo>
                    <a:pt x="6750" y="16849"/>
                  </a:lnTo>
                  <a:lnTo>
                    <a:pt x="4050" y="15855"/>
                  </a:lnTo>
                  <a:lnTo>
                    <a:pt x="1929" y="14529"/>
                  </a:lnTo>
                  <a:lnTo>
                    <a:pt x="386" y="12982"/>
                  </a:lnTo>
                  <a:lnTo>
                    <a:pt x="0" y="11104"/>
                  </a:lnTo>
                  <a:lnTo>
                    <a:pt x="0" y="7126"/>
                  </a:lnTo>
                  <a:close/>
                  <a:moveTo>
                    <a:pt x="10800" y="0"/>
                  </a:moveTo>
                  <a:lnTo>
                    <a:pt x="13114" y="221"/>
                  </a:lnTo>
                  <a:lnTo>
                    <a:pt x="15043" y="994"/>
                  </a:lnTo>
                  <a:lnTo>
                    <a:pt x="16393" y="2099"/>
                  </a:lnTo>
                  <a:lnTo>
                    <a:pt x="16971" y="3536"/>
                  </a:lnTo>
                  <a:lnTo>
                    <a:pt x="16971" y="11104"/>
                  </a:lnTo>
                  <a:lnTo>
                    <a:pt x="16393" y="12430"/>
                  </a:lnTo>
                  <a:lnTo>
                    <a:pt x="15043" y="13535"/>
                  </a:lnTo>
                  <a:lnTo>
                    <a:pt x="13114" y="14308"/>
                  </a:lnTo>
                  <a:lnTo>
                    <a:pt x="10800" y="14639"/>
                  </a:lnTo>
                  <a:lnTo>
                    <a:pt x="8293" y="14308"/>
                  </a:lnTo>
                  <a:lnTo>
                    <a:pt x="6364" y="13535"/>
                  </a:lnTo>
                  <a:lnTo>
                    <a:pt x="5014" y="12430"/>
                  </a:lnTo>
                  <a:lnTo>
                    <a:pt x="4629" y="11104"/>
                  </a:lnTo>
                  <a:lnTo>
                    <a:pt x="4629" y="3536"/>
                  </a:lnTo>
                  <a:lnTo>
                    <a:pt x="5014" y="2099"/>
                  </a:lnTo>
                  <a:lnTo>
                    <a:pt x="6364" y="994"/>
                  </a:lnTo>
                  <a:lnTo>
                    <a:pt x="8293" y="221"/>
                  </a:lnTo>
                  <a:lnTo>
                    <a:pt x="10800" y="0"/>
                  </a:lnTo>
                  <a:close/>
                </a:path>
              </a:pathLst>
            </a:custGeom>
            <a:solidFill>
              <a:schemeClr val="accent3">
                <a:lumOff val="44000"/>
              </a:schemeClr>
            </a:solidFill>
            <a:ln w="3175" cap="flat">
              <a:solidFill>
                <a:schemeClr val="accent3">
                  <a:lumOff val="44000"/>
                </a:schemeClr>
              </a:solidFill>
              <a:prstDash val="solid"/>
              <a:round/>
            </a:ln>
            <a:effectLst/>
          </p:spPr>
          <p:txBody>
            <a:bodyPr wrap="square" lIns="45719" tIns="45719" rIns="45719" bIns="45719" numCol="1" anchor="t">
              <a:noAutofit/>
            </a:bodyPr>
            <a:lstStyle/>
            <a:p>
              <a:pPr>
                <a:defRPr sz="1400"/>
              </a:pPr>
              <a:endParaRPr>
                <a:solidFill>
                  <a:srgbClr val="002060"/>
                </a:solidFill>
                <a:latin typeface="方正楷体_GB2312" panose="02000000000000000000" charset="-122"/>
                <a:ea typeface="方正楷体_GB2312" panose="02000000000000000000" charset="-122"/>
              </a:endParaRPr>
            </a:p>
          </p:txBody>
        </p:sp>
      </p:grpSp>
      <p:grpSp>
        <p:nvGrpSpPr>
          <p:cNvPr id="279" name="组合 7"/>
          <p:cNvGrpSpPr/>
          <p:nvPr/>
        </p:nvGrpSpPr>
        <p:grpSpPr>
          <a:xfrm>
            <a:off x="1919382" y="4252499"/>
            <a:ext cx="6791325" cy="877577"/>
            <a:chOff x="0" y="-1"/>
            <a:chExt cx="8578500" cy="1108516"/>
          </a:xfrm>
        </p:grpSpPr>
        <p:sp>
          <p:nvSpPr>
            <p:cNvPr id="273" name="椭圆 28"/>
            <p:cNvSpPr/>
            <p:nvPr/>
          </p:nvSpPr>
          <p:spPr>
            <a:xfrm>
              <a:off x="0" y="-1"/>
              <a:ext cx="1108515" cy="1108516"/>
            </a:xfrm>
            <a:prstGeom prst="ellipse">
              <a:avLst/>
            </a:prstGeom>
            <a:solidFill>
              <a:srgbClr val="808080"/>
            </a:solidFill>
            <a:ln w="12700" cap="flat">
              <a:noFill/>
              <a:miter lim="400000"/>
            </a:ln>
            <a:effectLst/>
          </p:spPr>
          <p:txBody>
            <a:bodyPr wrap="square" lIns="45719" tIns="45719" rIns="45719" bIns="45719" numCol="1" anchor="ctr">
              <a:noAutofit/>
            </a:bodyPr>
            <a:lstStyle/>
            <a:p>
              <a:pPr algn="ctr">
                <a:defRPr sz="1400"/>
              </a:pPr>
              <a:endParaRPr>
                <a:solidFill>
                  <a:srgbClr val="002060"/>
                </a:solidFill>
                <a:latin typeface="方正楷体_GB2312" panose="02000000000000000000" charset="-122"/>
                <a:ea typeface="方正楷体_GB2312" panose="02000000000000000000" charset="-122"/>
              </a:endParaRPr>
            </a:p>
          </p:txBody>
        </p:sp>
        <p:sp>
          <p:nvSpPr>
            <p:cNvPr id="274" name="椭圆 29"/>
            <p:cNvSpPr/>
            <p:nvPr/>
          </p:nvSpPr>
          <p:spPr>
            <a:xfrm>
              <a:off x="122257" y="102345"/>
              <a:ext cx="864001" cy="864001"/>
            </a:xfrm>
            <a:prstGeom prst="ellipse">
              <a:avLst/>
            </a:prstGeom>
            <a:gradFill flip="none" rotWithShape="1">
              <a:gsLst>
                <a:gs pos="0">
                  <a:srgbClr val="CCCCCC"/>
                </a:gs>
                <a:gs pos="100000">
                  <a:srgbClr val="FCFCFC"/>
                </a:gs>
              </a:gsLst>
              <a:lin ang="4200000" scaled="0"/>
            </a:gradFill>
            <a:ln w="12700" cap="flat">
              <a:solidFill>
                <a:srgbClr val="ECECEC"/>
              </a:solidFill>
              <a:prstDash val="solid"/>
              <a:round/>
            </a:ln>
            <a:effectLst>
              <a:outerShdw blurRad="254000" dist="127000" dir="4200000" rotWithShape="0">
                <a:srgbClr val="000000">
                  <a:alpha val="34000"/>
                </a:srgbClr>
              </a:outerShdw>
            </a:effectLst>
          </p:spPr>
          <p:txBody>
            <a:bodyPr wrap="square" lIns="45719" tIns="45719" rIns="45719" bIns="45719" numCol="1" anchor="ctr">
              <a:noAutofit/>
            </a:bodyPr>
            <a:lstStyle/>
            <a:p>
              <a:pPr algn="ctr">
                <a:defRPr sz="1400"/>
              </a:pPr>
              <a:endParaRPr>
                <a:solidFill>
                  <a:srgbClr val="002060"/>
                </a:solidFill>
                <a:latin typeface="方正楷体_GB2312" panose="02000000000000000000" charset="-122"/>
                <a:ea typeface="方正楷体_GB2312" panose="02000000000000000000" charset="-122"/>
              </a:endParaRPr>
            </a:p>
          </p:txBody>
        </p:sp>
        <p:sp>
          <p:nvSpPr>
            <p:cNvPr id="275" name="椭圆 30"/>
            <p:cNvSpPr/>
            <p:nvPr/>
          </p:nvSpPr>
          <p:spPr>
            <a:xfrm>
              <a:off x="230988" y="230988"/>
              <a:ext cx="646539" cy="646539"/>
            </a:xfrm>
            <a:prstGeom prst="ellipse">
              <a:avLst/>
            </a:prstGeom>
            <a:solidFill>
              <a:srgbClr val="4BC1DC"/>
            </a:solidFill>
            <a:ln w="12700" cap="flat">
              <a:noFill/>
              <a:miter lim="400000"/>
            </a:ln>
            <a:effectLst/>
          </p:spPr>
          <p:txBody>
            <a:bodyPr wrap="square" lIns="45719" tIns="45719" rIns="45719" bIns="45719" numCol="1" anchor="ctr">
              <a:noAutofit/>
            </a:bodyPr>
            <a:lstStyle/>
            <a:p>
              <a:pPr algn="ctr">
                <a:defRPr sz="1400"/>
              </a:pPr>
              <a:endParaRPr>
                <a:solidFill>
                  <a:srgbClr val="002060"/>
                </a:solidFill>
                <a:latin typeface="方正楷体_GB2312" panose="02000000000000000000" charset="-122"/>
                <a:ea typeface="方正楷体_GB2312" panose="02000000000000000000" charset="-122"/>
              </a:endParaRPr>
            </a:p>
          </p:txBody>
        </p:sp>
        <p:sp>
          <p:nvSpPr>
            <p:cNvPr id="276" name="TextBox 12"/>
            <p:cNvSpPr txBox="1"/>
            <p:nvPr/>
          </p:nvSpPr>
          <p:spPr>
            <a:xfrm>
              <a:off x="1235240" y="118710"/>
              <a:ext cx="7343260" cy="657725"/>
            </a:xfrm>
            <a:prstGeom prst="rect">
              <a:avLst/>
            </a:prstGeom>
            <a:noFill/>
            <a:ln w="12700" cap="flat">
              <a:noFill/>
              <a:miter lim="400000"/>
            </a:ln>
            <a:effectLst/>
          </p:spPr>
          <p:txBody>
            <a:bodyPr wrap="square" lIns="45719" tIns="45719" rIns="45719" bIns="45719" numCol="1" anchor="t">
              <a:spAutoFit/>
            </a:bodyPr>
            <a:lstStyle>
              <a:lvl1pPr>
                <a:defRPr sz="2800" b="1">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dirty="0">
                  <a:solidFill>
                    <a:srgbClr val="19293D"/>
                  </a:solidFill>
                </a:rPr>
                <a:t>三</a:t>
              </a:r>
              <a:r>
                <a:rPr dirty="0" smtClean="0">
                  <a:solidFill>
                    <a:srgbClr val="19293D"/>
                  </a:solidFill>
                </a:rPr>
                <a:t>、</a:t>
              </a:r>
              <a:r>
                <a:rPr lang="zh-CN" altLang="en-US" dirty="0" smtClean="0">
                  <a:solidFill>
                    <a:srgbClr val="19293D"/>
                  </a:solidFill>
                </a:rPr>
                <a:t>电子营业执照在电子招标中</a:t>
              </a:r>
              <a:r>
                <a:rPr lang="zh-CN" altLang="en-US" dirty="0" smtClean="0">
                  <a:solidFill>
                    <a:srgbClr val="19293D"/>
                  </a:solidFill>
                </a:rPr>
                <a:t>应用</a:t>
              </a:r>
              <a:endParaRPr dirty="0">
                <a:solidFill>
                  <a:srgbClr val="19293D"/>
                </a:solidFill>
              </a:endParaRPr>
            </a:p>
          </p:txBody>
        </p:sp>
        <p:sp>
          <p:nvSpPr>
            <p:cNvPr id="277" name="直接连接符 32"/>
            <p:cNvSpPr/>
            <p:nvPr/>
          </p:nvSpPr>
          <p:spPr>
            <a:xfrm>
              <a:off x="1108514" y="783493"/>
              <a:ext cx="6269235" cy="1"/>
            </a:xfrm>
            <a:prstGeom prst="line">
              <a:avLst/>
            </a:prstGeom>
            <a:noFill/>
            <a:ln w="9525" cap="flat">
              <a:solidFill>
                <a:srgbClr val="808080"/>
              </a:solidFill>
              <a:prstDash val="solid"/>
              <a:round/>
            </a:ln>
            <a:effectLst/>
          </p:spPr>
          <p:txBody>
            <a:bodyPr wrap="square" lIns="45719" tIns="45719" rIns="45719" bIns="45719" numCol="1" anchor="t">
              <a:noAutofit/>
            </a:bodyPr>
            <a:lstStyle/>
            <a:p>
              <a:endParaRPr>
                <a:solidFill>
                  <a:srgbClr val="002060"/>
                </a:solidFill>
                <a:latin typeface="方正楷体_GB2312" panose="02000000000000000000" charset="-122"/>
                <a:ea typeface="方正楷体_GB2312" panose="02000000000000000000" charset="-122"/>
              </a:endParaRPr>
            </a:p>
          </p:txBody>
        </p:sp>
        <p:sp>
          <p:nvSpPr>
            <p:cNvPr id="278" name="Freeform 17"/>
            <p:cNvSpPr/>
            <p:nvPr/>
          </p:nvSpPr>
          <p:spPr>
            <a:xfrm>
              <a:off x="465357" y="403600"/>
              <a:ext cx="177801" cy="310358"/>
            </a:xfrm>
            <a:custGeom>
              <a:avLst/>
              <a:gdLst/>
              <a:ahLst/>
              <a:cxnLst>
                <a:cxn ang="0">
                  <a:pos x="wd2" y="hd2"/>
                </a:cxn>
                <a:cxn ang="5400000">
                  <a:pos x="wd2" y="hd2"/>
                </a:cxn>
                <a:cxn ang="10800000">
                  <a:pos x="wd2" y="hd2"/>
                </a:cxn>
                <a:cxn ang="16200000">
                  <a:pos x="wd2" y="hd2"/>
                </a:cxn>
              </a:cxnLst>
              <a:rect l="0" t="0" r="r" b="b"/>
              <a:pathLst>
                <a:path w="21600" h="21600" extrusionOk="0">
                  <a:moveTo>
                    <a:pt x="0" y="7126"/>
                  </a:moveTo>
                  <a:lnTo>
                    <a:pt x="1543" y="7126"/>
                  </a:lnTo>
                  <a:lnTo>
                    <a:pt x="1543" y="11104"/>
                  </a:lnTo>
                  <a:lnTo>
                    <a:pt x="1929" y="12761"/>
                  </a:lnTo>
                  <a:lnTo>
                    <a:pt x="3279" y="14197"/>
                  </a:lnTo>
                  <a:lnTo>
                    <a:pt x="5207" y="15302"/>
                  </a:lnTo>
                  <a:lnTo>
                    <a:pt x="7907" y="16076"/>
                  </a:lnTo>
                  <a:lnTo>
                    <a:pt x="10800" y="16407"/>
                  </a:lnTo>
                  <a:lnTo>
                    <a:pt x="13693" y="16076"/>
                  </a:lnTo>
                  <a:lnTo>
                    <a:pt x="16200" y="15302"/>
                  </a:lnTo>
                  <a:lnTo>
                    <a:pt x="18129" y="14197"/>
                  </a:lnTo>
                  <a:lnTo>
                    <a:pt x="19479" y="12761"/>
                  </a:lnTo>
                  <a:lnTo>
                    <a:pt x="20057" y="11104"/>
                  </a:lnTo>
                  <a:lnTo>
                    <a:pt x="20057" y="7126"/>
                  </a:lnTo>
                  <a:lnTo>
                    <a:pt x="21600" y="7126"/>
                  </a:lnTo>
                  <a:lnTo>
                    <a:pt x="21600" y="11104"/>
                  </a:lnTo>
                  <a:lnTo>
                    <a:pt x="21021" y="12982"/>
                  </a:lnTo>
                  <a:lnTo>
                    <a:pt x="19671" y="14529"/>
                  </a:lnTo>
                  <a:lnTo>
                    <a:pt x="17550" y="15855"/>
                  </a:lnTo>
                  <a:lnTo>
                    <a:pt x="14657" y="16849"/>
                  </a:lnTo>
                  <a:lnTo>
                    <a:pt x="11571" y="17181"/>
                  </a:lnTo>
                  <a:lnTo>
                    <a:pt x="11571" y="20716"/>
                  </a:lnTo>
                  <a:lnTo>
                    <a:pt x="16971" y="20716"/>
                  </a:lnTo>
                  <a:lnTo>
                    <a:pt x="16971" y="21600"/>
                  </a:lnTo>
                  <a:lnTo>
                    <a:pt x="4629" y="21600"/>
                  </a:lnTo>
                  <a:lnTo>
                    <a:pt x="4629" y="20716"/>
                  </a:lnTo>
                  <a:lnTo>
                    <a:pt x="10029" y="20716"/>
                  </a:lnTo>
                  <a:lnTo>
                    <a:pt x="10029" y="17181"/>
                  </a:lnTo>
                  <a:lnTo>
                    <a:pt x="6750" y="16849"/>
                  </a:lnTo>
                  <a:lnTo>
                    <a:pt x="4050" y="15855"/>
                  </a:lnTo>
                  <a:lnTo>
                    <a:pt x="1929" y="14529"/>
                  </a:lnTo>
                  <a:lnTo>
                    <a:pt x="386" y="12982"/>
                  </a:lnTo>
                  <a:lnTo>
                    <a:pt x="0" y="11104"/>
                  </a:lnTo>
                  <a:lnTo>
                    <a:pt x="0" y="7126"/>
                  </a:lnTo>
                  <a:close/>
                  <a:moveTo>
                    <a:pt x="10800" y="0"/>
                  </a:moveTo>
                  <a:lnTo>
                    <a:pt x="13114" y="221"/>
                  </a:lnTo>
                  <a:lnTo>
                    <a:pt x="15043" y="994"/>
                  </a:lnTo>
                  <a:lnTo>
                    <a:pt x="16393" y="2099"/>
                  </a:lnTo>
                  <a:lnTo>
                    <a:pt x="16971" y="3536"/>
                  </a:lnTo>
                  <a:lnTo>
                    <a:pt x="16971" y="11104"/>
                  </a:lnTo>
                  <a:lnTo>
                    <a:pt x="16393" y="12430"/>
                  </a:lnTo>
                  <a:lnTo>
                    <a:pt x="15043" y="13535"/>
                  </a:lnTo>
                  <a:lnTo>
                    <a:pt x="13114" y="14308"/>
                  </a:lnTo>
                  <a:lnTo>
                    <a:pt x="10800" y="14639"/>
                  </a:lnTo>
                  <a:lnTo>
                    <a:pt x="8293" y="14308"/>
                  </a:lnTo>
                  <a:lnTo>
                    <a:pt x="6364" y="13535"/>
                  </a:lnTo>
                  <a:lnTo>
                    <a:pt x="5014" y="12430"/>
                  </a:lnTo>
                  <a:lnTo>
                    <a:pt x="4629" y="11104"/>
                  </a:lnTo>
                  <a:lnTo>
                    <a:pt x="4629" y="3536"/>
                  </a:lnTo>
                  <a:lnTo>
                    <a:pt x="5014" y="2099"/>
                  </a:lnTo>
                  <a:lnTo>
                    <a:pt x="6364" y="994"/>
                  </a:lnTo>
                  <a:lnTo>
                    <a:pt x="8293" y="221"/>
                  </a:lnTo>
                  <a:lnTo>
                    <a:pt x="10800" y="0"/>
                  </a:lnTo>
                  <a:close/>
                </a:path>
              </a:pathLst>
            </a:custGeom>
            <a:solidFill>
              <a:schemeClr val="accent3">
                <a:lumOff val="44000"/>
              </a:schemeClr>
            </a:solidFill>
            <a:ln w="3175" cap="flat">
              <a:solidFill>
                <a:schemeClr val="accent3">
                  <a:lumOff val="44000"/>
                </a:schemeClr>
              </a:solidFill>
              <a:prstDash val="solid"/>
              <a:round/>
            </a:ln>
            <a:effectLst/>
          </p:spPr>
          <p:txBody>
            <a:bodyPr wrap="square" lIns="45719" tIns="45719" rIns="45719" bIns="45719" numCol="1" anchor="t">
              <a:noAutofit/>
            </a:bodyPr>
            <a:lstStyle/>
            <a:p>
              <a:pPr>
                <a:defRPr sz="1400"/>
              </a:pPr>
              <a:endParaRPr>
                <a:solidFill>
                  <a:srgbClr val="002060"/>
                </a:solidFill>
                <a:latin typeface="方正楷体_GB2312" panose="02000000000000000000" charset="-122"/>
                <a:ea typeface="方正楷体_GB2312" panose="02000000000000000000" charset="-122"/>
              </a:endParaRPr>
            </a:p>
          </p:txBody>
        </p:sp>
      </p:grpSp>
      <p:grpSp>
        <p:nvGrpSpPr>
          <p:cNvPr id="2" name="组合 7"/>
          <p:cNvGrpSpPr/>
          <p:nvPr/>
        </p:nvGrpSpPr>
        <p:grpSpPr>
          <a:xfrm>
            <a:off x="1914302" y="5669819"/>
            <a:ext cx="6791325" cy="877577"/>
            <a:chOff x="0" y="-1"/>
            <a:chExt cx="8578500" cy="1108516"/>
          </a:xfrm>
        </p:grpSpPr>
        <p:sp>
          <p:nvSpPr>
            <p:cNvPr id="3" name="椭圆 28"/>
            <p:cNvSpPr/>
            <p:nvPr/>
          </p:nvSpPr>
          <p:spPr>
            <a:xfrm>
              <a:off x="0" y="-1"/>
              <a:ext cx="1108515" cy="1108516"/>
            </a:xfrm>
            <a:prstGeom prst="ellipse">
              <a:avLst/>
            </a:prstGeom>
            <a:solidFill>
              <a:srgbClr val="808080"/>
            </a:solidFill>
            <a:ln w="12700" cap="flat">
              <a:noFill/>
              <a:miter lim="400000"/>
            </a:ln>
            <a:effectLst/>
          </p:spPr>
          <p:txBody>
            <a:bodyPr wrap="square" lIns="45719" tIns="45719" rIns="45719" bIns="45719" numCol="1" anchor="ctr">
              <a:noAutofit/>
            </a:bodyPr>
            <a:lstStyle/>
            <a:p>
              <a:pPr algn="ctr">
                <a:defRPr sz="1400"/>
              </a:pPr>
              <a:endParaRPr>
                <a:solidFill>
                  <a:srgbClr val="002060"/>
                </a:solidFill>
                <a:latin typeface="方正楷体_GB2312" panose="02000000000000000000" charset="-122"/>
                <a:ea typeface="方正楷体_GB2312" panose="02000000000000000000" charset="-122"/>
              </a:endParaRPr>
            </a:p>
          </p:txBody>
        </p:sp>
        <p:sp>
          <p:nvSpPr>
            <p:cNvPr id="4" name="椭圆 29"/>
            <p:cNvSpPr/>
            <p:nvPr/>
          </p:nvSpPr>
          <p:spPr>
            <a:xfrm>
              <a:off x="122257" y="102345"/>
              <a:ext cx="864001" cy="864001"/>
            </a:xfrm>
            <a:prstGeom prst="ellipse">
              <a:avLst/>
            </a:prstGeom>
            <a:gradFill flip="none" rotWithShape="1">
              <a:gsLst>
                <a:gs pos="0">
                  <a:srgbClr val="CCCCCC"/>
                </a:gs>
                <a:gs pos="100000">
                  <a:srgbClr val="FCFCFC"/>
                </a:gs>
              </a:gsLst>
              <a:lin ang="4200000" scaled="0"/>
            </a:gradFill>
            <a:ln w="12700" cap="flat">
              <a:solidFill>
                <a:srgbClr val="ECECEC"/>
              </a:solidFill>
              <a:prstDash val="solid"/>
              <a:round/>
            </a:ln>
            <a:effectLst>
              <a:outerShdw blurRad="254000" dist="127000" dir="4200000" rotWithShape="0">
                <a:srgbClr val="000000">
                  <a:alpha val="34000"/>
                </a:srgbClr>
              </a:outerShdw>
            </a:effectLst>
          </p:spPr>
          <p:txBody>
            <a:bodyPr wrap="square" lIns="45719" tIns="45719" rIns="45719" bIns="45719" numCol="1" anchor="ctr">
              <a:noAutofit/>
            </a:bodyPr>
            <a:lstStyle/>
            <a:p>
              <a:pPr algn="ctr">
                <a:defRPr sz="1400"/>
              </a:pPr>
              <a:endParaRPr>
                <a:solidFill>
                  <a:srgbClr val="002060"/>
                </a:solidFill>
                <a:latin typeface="方正楷体_GB2312" panose="02000000000000000000" charset="-122"/>
                <a:ea typeface="方正楷体_GB2312" panose="02000000000000000000" charset="-122"/>
              </a:endParaRPr>
            </a:p>
          </p:txBody>
        </p:sp>
        <p:sp>
          <p:nvSpPr>
            <p:cNvPr id="5" name="椭圆 30"/>
            <p:cNvSpPr/>
            <p:nvPr/>
          </p:nvSpPr>
          <p:spPr>
            <a:xfrm>
              <a:off x="230988" y="230988"/>
              <a:ext cx="646539" cy="646539"/>
            </a:xfrm>
            <a:prstGeom prst="ellipse">
              <a:avLst/>
            </a:prstGeom>
            <a:solidFill>
              <a:srgbClr val="4BC1DC"/>
            </a:solidFill>
            <a:ln w="12700" cap="flat">
              <a:noFill/>
              <a:miter lim="400000"/>
            </a:ln>
            <a:effectLst/>
          </p:spPr>
          <p:txBody>
            <a:bodyPr wrap="square" lIns="45719" tIns="45719" rIns="45719" bIns="45719" numCol="1" anchor="ctr">
              <a:noAutofit/>
            </a:bodyPr>
            <a:lstStyle/>
            <a:p>
              <a:pPr algn="ctr">
                <a:defRPr sz="1400"/>
              </a:pPr>
              <a:endParaRPr>
                <a:solidFill>
                  <a:srgbClr val="002060"/>
                </a:solidFill>
                <a:latin typeface="方正楷体_GB2312" panose="02000000000000000000" charset="-122"/>
                <a:ea typeface="方正楷体_GB2312" panose="02000000000000000000" charset="-122"/>
              </a:endParaRPr>
            </a:p>
          </p:txBody>
        </p:sp>
        <p:sp>
          <p:nvSpPr>
            <p:cNvPr id="6" name="TextBox 12"/>
            <p:cNvSpPr txBox="1"/>
            <p:nvPr/>
          </p:nvSpPr>
          <p:spPr>
            <a:xfrm>
              <a:off x="1235240" y="118710"/>
              <a:ext cx="7343260" cy="657725"/>
            </a:xfrm>
            <a:prstGeom prst="rect">
              <a:avLst/>
            </a:prstGeom>
            <a:noFill/>
            <a:ln w="12700" cap="flat">
              <a:noFill/>
              <a:miter lim="400000"/>
            </a:ln>
            <a:effectLst/>
          </p:spPr>
          <p:txBody>
            <a:bodyPr wrap="square" lIns="45719" tIns="45719" rIns="45719" bIns="45719" numCol="1" anchor="t">
              <a:spAutoFit/>
            </a:bodyPr>
            <a:lstStyle>
              <a:lvl1pPr>
                <a:defRPr sz="2800" b="1">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r>
                <a:rPr lang="zh-CN" dirty="0">
                  <a:solidFill>
                    <a:srgbClr val="19293D"/>
                  </a:solidFill>
                </a:rPr>
                <a:t>四</a:t>
              </a:r>
              <a:r>
                <a:rPr dirty="0" smtClean="0">
                  <a:solidFill>
                    <a:srgbClr val="19293D"/>
                  </a:solidFill>
                </a:rPr>
                <a:t>、</a:t>
              </a:r>
              <a:r>
                <a:rPr lang="zh-CN" altLang="en-US" dirty="0" smtClean="0">
                  <a:solidFill>
                    <a:srgbClr val="19293D"/>
                  </a:solidFill>
                  <a:sym typeface="+mn-ea"/>
                </a:rPr>
                <a:t>电子招标</a:t>
              </a:r>
              <a:r>
                <a:rPr lang="zh-CN" altLang="en-US" dirty="0" smtClean="0">
                  <a:solidFill>
                    <a:srgbClr val="19293D"/>
                  </a:solidFill>
                </a:rPr>
                <a:t>中需要注意事项</a:t>
              </a:r>
              <a:endParaRPr dirty="0">
                <a:solidFill>
                  <a:srgbClr val="19293D"/>
                </a:solidFill>
              </a:endParaRPr>
            </a:p>
          </p:txBody>
        </p:sp>
        <p:sp>
          <p:nvSpPr>
            <p:cNvPr id="8" name="直接连接符 32"/>
            <p:cNvSpPr/>
            <p:nvPr/>
          </p:nvSpPr>
          <p:spPr>
            <a:xfrm>
              <a:off x="1108514" y="783493"/>
              <a:ext cx="6269235" cy="1"/>
            </a:xfrm>
            <a:prstGeom prst="line">
              <a:avLst/>
            </a:prstGeom>
            <a:noFill/>
            <a:ln w="9525" cap="flat">
              <a:solidFill>
                <a:srgbClr val="808080"/>
              </a:solidFill>
              <a:prstDash val="solid"/>
              <a:round/>
            </a:ln>
            <a:effectLst/>
          </p:spPr>
          <p:txBody>
            <a:bodyPr wrap="square" lIns="45719" tIns="45719" rIns="45719" bIns="45719" numCol="1" anchor="t">
              <a:noAutofit/>
            </a:bodyPr>
            <a:lstStyle/>
            <a:p>
              <a:endParaRPr>
                <a:solidFill>
                  <a:srgbClr val="002060"/>
                </a:solidFill>
                <a:latin typeface="方正楷体_GB2312" panose="02000000000000000000" charset="-122"/>
                <a:ea typeface="方正楷体_GB2312" panose="02000000000000000000" charset="-122"/>
              </a:endParaRPr>
            </a:p>
          </p:txBody>
        </p:sp>
        <p:sp>
          <p:nvSpPr>
            <p:cNvPr id="9" name="Freeform 17"/>
            <p:cNvSpPr/>
            <p:nvPr/>
          </p:nvSpPr>
          <p:spPr>
            <a:xfrm>
              <a:off x="465357" y="403600"/>
              <a:ext cx="177801" cy="310358"/>
            </a:xfrm>
            <a:custGeom>
              <a:avLst/>
              <a:gdLst/>
              <a:ahLst/>
              <a:cxnLst>
                <a:cxn ang="0">
                  <a:pos x="wd2" y="hd2"/>
                </a:cxn>
                <a:cxn ang="5400000">
                  <a:pos x="wd2" y="hd2"/>
                </a:cxn>
                <a:cxn ang="10800000">
                  <a:pos x="wd2" y="hd2"/>
                </a:cxn>
                <a:cxn ang="16200000">
                  <a:pos x="wd2" y="hd2"/>
                </a:cxn>
              </a:cxnLst>
              <a:rect l="0" t="0" r="r" b="b"/>
              <a:pathLst>
                <a:path w="21600" h="21600" extrusionOk="0">
                  <a:moveTo>
                    <a:pt x="0" y="7126"/>
                  </a:moveTo>
                  <a:lnTo>
                    <a:pt x="1543" y="7126"/>
                  </a:lnTo>
                  <a:lnTo>
                    <a:pt x="1543" y="11104"/>
                  </a:lnTo>
                  <a:lnTo>
                    <a:pt x="1929" y="12761"/>
                  </a:lnTo>
                  <a:lnTo>
                    <a:pt x="3279" y="14197"/>
                  </a:lnTo>
                  <a:lnTo>
                    <a:pt x="5207" y="15302"/>
                  </a:lnTo>
                  <a:lnTo>
                    <a:pt x="7907" y="16076"/>
                  </a:lnTo>
                  <a:lnTo>
                    <a:pt x="10800" y="16407"/>
                  </a:lnTo>
                  <a:lnTo>
                    <a:pt x="13693" y="16076"/>
                  </a:lnTo>
                  <a:lnTo>
                    <a:pt x="16200" y="15302"/>
                  </a:lnTo>
                  <a:lnTo>
                    <a:pt x="18129" y="14197"/>
                  </a:lnTo>
                  <a:lnTo>
                    <a:pt x="19479" y="12761"/>
                  </a:lnTo>
                  <a:lnTo>
                    <a:pt x="20057" y="11104"/>
                  </a:lnTo>
                  <a:lnTo>
                    <a:pt x="20057" y="7126"/>
                  </a:lnTo>
                  <a:lnTo>
                    <a:pt x="21600" y="7126"/>
                  </a:lnTo>
                  <a:lnTo>
                    <a:pt x="21600" y="11104"/>
                  </a:lnTo>
                  <a:lnTo>
                    <a:pt x="21021" y="12982"/>
                  </a:lnTo>
                  <a:lnTo>
                    <a:pt x="19671" y="14529"/>
                  </a:lnTo>
                  <a:lnTo>
                    <a:pt x="17550" y="15855"/>
                  </a:lnTo>
                  <a:lnTo>
                    <a:pt x="14657" y="16849"/>
                  </a:lnTo>
                  <a:lnTo>
                    <a:pt x="11571" y="17181"/>
                  </a:lnTo>
                  <a:lnTo>
                    <a:pt x="11571" y="20716"/>
                  </a:lnTo>
                  <a:lnTo>
                    <a:pt x="16971" y="20716"/>
                  </a:lnTo>
                  <a:lnTo>
                    <a:pt x="16971" y="21600"/>
                  </a:lnTo>
                  <a:lnTo>
                    <a:pt x="4629" y="21600"/>
                  </a:lnTo>
                  <a:lnTo>
                    <a:pt x="4629" y="20716"/>
                  </a:lnTo>
                  <a:lnTo>
                    <a:pt x="10029" y="20716"/>
                  </a:lnTo>
                  <a:lnTo>
                    <a:pt x="10029" y="17181"/>
                  </a:lnTo>
                  <a:lnTo>
                    <a:pt x="6750" y="16849"/>
                  </a:lnTo>
                  <a:lnTo>
                    <a:pt x="4050" y="15855"/>
                  </a:lnTo>
                  <a:lnTo>
                    <a:pt x="1929" y="14529"/>
                  </a:lnTo>
                  <a:lnTo>
                    <a:pt x="386" y="12982"/>
                  </a:lnTo>
                  <a:lnTo>
                    <a:pt x="0" y="11104"/>
                  </a:lnTo>
                  <a:lnTo>
                    <a:pt x="0" y="7126"/>
                  </a:lnTo>
                  <a:close/>
                  <a:moveTo>
                    <a:pt x="10800" y="0"/>
                  </a:moveTo>
                  <a:lnTo>
                    <a:pt x="13114" y="221"/>
                  </a:lnTo>
                  <a:lnTo>
                    <a:pt x="15043" y="994"/>
                  </a:lnTo>
                  <a:lnTo>
                    <a:pt x="16393" y="2099"/>
                  </a:lnTo>
                  <a:lnTo>
                    <a:pt x="16971" y="3536"/>
                  </a:lnTo>
                  <a:lnTo>
                    <a:pt x="16971" y="11104"/>
                  </a:lnTo>
                  <a:lnTo>
                    <a:pt x="16393" y="12430"/>
                  </a:lnTo>
                  <a:lnTo>
                    <a:pt x="15043" y="13535"/>
                  </a:lnTo>
                  <a:lnTo>
                    <a:pt x="13114" y="14308"/>
                  </a:lnTo>
                  <a:lnTo>
                    <a:pt x="10800" y="14639"/>
                  </a:lnTo>
                  <a:lnTo>
                    <a:pt x="8293" y="14308"/>
                  </a:lnTo>
                  <a:lnTo>
                    <a:pt x="6364" y="13535"/>
                  </a:lnTo>
                  <a:lnTo>
                    <a:pt x="5014" y="12430"/>
                  </a:lnTo>
                  <a:lnTo>
                    <a:pt x="4629" y="11104"/>
                  </a:lnTo>
                  <a:lnTo>
                    <a:pt x="4629" y="3536"/>
                  </a:lnTo>
                  <a:lnTo>
                    <a:pt x="5014" y="2099"/>
                  </a:lnTo>
                  <a:lnTo>
                    <a:pt x="6364" y="994"/>
                  </a:lnTo>
                  <a:lnTo>
                    <a:pt x="8293" y="221"/>
                  </a:lnTo>
                  <a:lnTo>
                    <a:pt x="10800" y="0"/>
                  </a:lnTo>
                  <a:close/>
                </a:path>
              </a:pathLst>
            </a:custGeom>
            <a:solidFill>
              <a:schemeClr val="accent3">
                <a:lumOff val="44000"/>
              </a:schemeClr>
            </a:solidFill>
            <a:ln w="3175" cap="flat">
              <a:solidFill>
                <a:schemeClr val="accent3">
                  <a:lumOff val="44000"/>
                </a:schemeClr>
              </a:solidFill>
              <a:prstDash val="solid"/>
              <a:round/>
            </a:ln>
            <a:effectLst/>
          </p:spPr>
          <p:txBody>
            <a:bodyPr wrap="square" lIns="45719" tIns="45719" rIns="45719" bIns="45719" numCol="1" anchor="t">
              <a:noAutofit/>
            </a:bodyPr>
            <a:lstStyle/>
            <a:p>
              <a:pPr>
                <a:defRPr sz="1400"/>
              </a:pPr>
              <a:endParaRPr>
                <a:solidFill>
                  <a:srgbClr val="002060"/>
                </a:solidFill>
                <a:latin typeface="方正楷体_GB2312" panose="02000000000000000000" charset="-122"/>
                <a:ea typeface="方正楷体_GB2312" panose="02000000000000000000"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 name="Freeform 40"/>
          <p:cNvSpPr/>
          <p:nvPr>
            <p:custDataLst>
              <p:tags r:id="rId1"/>
            </p:custDataLst>
          </p:nvPr>
        </p:nvSpPr>
        <p:spPr bwMode="auto">
          <a:xfrm>
            <a:off x="132230" y="1591484"/>
            <a:ext cx="2136730" cy="1007761"/>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4472C4"/>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prstClr val="black"/>
              </a:solidFill>
              <a:effectLst/>
              <a:uLnTx/>
              <a:uFillTx/>
              <a:latin typeface="Arial" panose="020B0604020202020204" pitchFamily="34" charset="0"/>
              <a:ea typeface="微软雅黑" panose="020B0503020204020204" pitchFamily="34" charset="-122"/>
              <a:cs typeface="+mn-ea"/>
            </a:endParaRPr>
          </a:p>
        </p:txBody>
      </p:sp>
      <p:sp>
        <p:nvSpPr>
          <p:cNvPr id="42" name="Freeform 41"/>
          <p:cNvSpPr/>
          <p:nvPr>
            <p:custDataLst>
              <p:tags r:id="rId2"/>
            </p:custDataLst>
          </p:nvPr>
        </p:nvSpPr>
        <p:spPr bwMode="auto">
          <a:xfrm>
            <a:off x="135694" y="1591484"/>
            <a:ext cx="2133266" cy="1004297"/>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4472C4">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prstClr val="black"/>
              </a:solidFill>
              <a:effectLst/>
              <a:uLnTx/>
              <a:uFillTx/>
              <a:latin typeface="Arial" panose="020B0604020202020204" pitchFamily="34" charset="0"/>
              <a:ea typeface="微软雅黑" panose="020B0503020204020204" pitchFamily="34" charset="-122"/>
              <a:cs typeface="+mn-ea"/>
            </a:endParaRPr>
          </a:p>
        </p:txBody>
      </p:sp>
      <p:sp>
        <p:nvSpPr>
          <p:cNvPr id="69" name="Freeform 40"/>
          <p:cNvSpPr/>
          <p:nvPr>
            <p:custDataLst>
              <p:tags r:id="rId3"/>
            </p:custDataLst>
          </p:nvPr>
        </p:nvSpPr>
        <p:spPr bwMode="auto">
          <a:xfrm rot="10800000" flipH="1">
            <a:off x="2568781" y="2311481"/>
            <a:ext cx="2136730" cy="1007761"/>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prstClr val="black"/>
              </a:solidFill>
              <a:effectLst/>
              <a:uLnTx/>
              <a:uFillTx/>
              <a:latin typeface="Arial" panose="020B0604020202020204" pitchFamily="34" charset="0"/>
              <a:ea typeface="微软雅黑" panose="020B0503020204020204" pitchFamily="34" charset="-122"/>
              <a:cs typeface="+mn-ea"/>
            </a:endParaRPr>
          </a:p>
        </p:txBody>
      </p:sp>
      <p:sp>
        <p:nvSpPr>
          <p:cNvPr id="70" name="Freeform 41"/>
          <p:cNvSpPr/>
          <p:nvPr>
            <p:custDataLst>
              <p:tags r:id="rId4"/>
            </p:custDataLst>
          </p:nvPr>
        </p:nvSpPr>
        <p:spPr bwMode="auto">
          <a:xfrm rot="10800000" flipH="1">
            <a:off x="2572245" y="2314945"/>
            <a:ext cx="2133266" cy="1004297"/>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ED7D31">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prstClr val="black"/>
              </a:solidFill>
              <a:effectLst/>
              <a:uLnTx/>
              <a:uFillTx/>
              <a:latin typeface="Arial" panose="020B0604020202020204" pitchFamily="34" charset="0"/>
              <a:ea typeface="微软雅黑" panose="020B0503020204020204" pitchFamily="34" charset="-122"/>
              <a:cs typeface="+mn-ea"/>
            </a:endParaRPr>
          </a:p>
        </p:txBody>
      </p:sp>
      <p:sp>
        <p:nvSpPr>
          <p:cNvPr id="72" name="Freeform 40"/>
          <p:cNvSpPr/>
          <p:nvPr>
            <p:custDataLst>
              <p:tags r:id="rId5"/>
            </p:custDataLst>
          </p:nvPr>
        </p:nvSpPr>
        <p:spPr bwMode="auto">
          <a:xfrm>
            <a:off x="5131975" y="1591484"/>
            <a:ext cx="2136730" cy="1007761"/>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prstClr val="black"/>
              </a:solidFill>
              <a:effectLst/>
              <a:uLnTx/>
              <a:uFillTx/>
              <a:latin typeface="Arial" panose="020B0604020202020204" pitchFamily="34" charset="0"/>
              <a:ea typeface="微软雅黑" panose="020B0503020204020204" pitchFamily="34" charset="-122"/>
              <a:cs typeface="+mn-ea"/>
            </a:endParaRPr>
          </a:p>
        </p:txBody>
      </p:sp>
      <p:sp>
        <p:nvSpPr>
          <p:cNvPr id="73" name="Freeform 41"/>
          <p:cNvSpPr/>
          <p:nvPr>
            <p:custDataLst>
              <p:tags r:id="rId6"/>
            </p:custDataLst>
          </p:nvPr>
        </p:nvSpPr>
        <p:spPr bwMode="auto">
          <a:xfrm>
            <a:off x="5135439" y="1591484"/>
            <a:ext cx="2133266" cy="1004297"/>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A5A5A5">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prstClr val="black"/>
              </a:solidFill>
              <a:effectLst/>
              <a:uLnTx/>
              <a:uFillTx/>
              <a:latin typeface="Arial" panose="020B0604020202020204" pitchFamily="34" charset="0"/>
              <a:ea typeface="微软雅黑" panose="020B0503020204020204" pitchFamily="34" charset="-122"/>
              <a:cs typeface="+mn-ea"/>
            </a:endParaRPr>
          </a:p>
        </p:txBody>
      </p:sp>
      <p:sp>
        <p:nvSpPr>
          <p:cNvPr id="76" name="Овал 75"/>
          <p:cNvSpPr/>
          <p:nvPr>
            <p:custDataLst>
              <p:tags r:id="rId7"/>
            </p:custDataLst>
          </p:nvPr>
        </p:nvSpPr>
        <p:spPr>
          <a:xfrm>
            <a:off x="919362" y="3663110"/>
            <a:ext cx="443366" cy="443366"/>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noProof="0">
                <a:ln>
                  <a:noFill/>
                </a:ln>
                <a:solidFill>
                  <a:sysClr val="window" lastClr="FFFFFF"/>
                </a:solidFill>
                <a:effectLst/>
                <a:uLnTx/>
                <a:uFillTx/>
                <a:latin typeface="Arial" panose="020B0604020202020204" pitchFamily="34" charset="0"/>
                <a:ea typeface="微软雅黑" panose="020B0503020204020204" pitchFamily="34" charset="-122"/>
                <a:cs typeface="Dubai Medium" panose="020B0603030403030204" charset="0"/>
              </a:rPr>
              <a:t>1</a:t>
            </a:r>
            <a:endParaRPr kumimoji="0" lang="ru-RU" sz="1600" b="1" i="0" u="none" strike="noStrike" kern="1200" cap="none" spc="0" normalizeH="0" noProof="0">
              <a:ln>
                <a:noFill/>
              </a:ln>
              <a:solidFill>
                <a:sysClr val="window" lastClr="FFFFFF"/>
              </a:solidFill>
              <a:effectLst/>
              <a:uLnTx/>
              <a:uFillTx/>
              <a:latin typeface="Arial" panose="020B0604020202020204" pitchFamily="34" charset="0"/>
              <a:ea typeface="微软雅黑" panose="020B0503020204020204" pitchFamily="34" charset="-122"/>
              <a:cs typeface="Dubai Medium" panose="020B0603030403030204" charset="0"/>
            </a:endParaRPr>
          </a:p>
        </p:txBody>
      </p:sp>
      <p:sp>
        <p:nvSpPr>
          <p:cNvPr id="84" name="Freeform 40"/>
          <p:cNvSpPr/>
          <p:nvPr>
            <p:custDataLst>
              <p:tags r:id="rId8"/>
            </p:custDataLst>
          </p:nvPr>
        </p:nvSpPr>
        <p:spPr bwMode="auto">
          <a:xfrm rot="10800000" flipH="1">
            <a:off x="7862066" y="2311481"/>
            <a:ext cx="2136730" cy="1007761"/>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prstClr val="black"/>
              </a:solidFill>
              <a:effectLst/>
              <a:uLnTx/>
              <a:uFillTx/>
              <a:latin typeface="Arial" panose="020B0604020202020204" pitchFamily="34" charset="0"/>
              <a:ea typeface="微软雅黑" panose="020B0503020204020204" pitchFamily="34" charset="-122"/>
              <a:cs typeface="+mn-ea"/>
            </a:endParaRPr>
          </a:p>
        </p:txBody>
      </p:sp>
      <p:sp>
        <p:nvSpPr>
          <p:cNvPr id="85" name="Freeform 41"/>
          <p:cNvSpPr/>
          <p:nvPr>
            <p:custDataLst>
              <p:tags r:id="rId9"/>
            </p:custDataLst>
          </p:nvPr>
        </p:nvSpPr>
        <p:spPr bwMode="auto">
          <a:xfrm rot="10800000" flipH="1">
            <a:off x="7865530" y="2314945"/>
            <a:ext cx="2133266" cy="1004297"/>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FFC000">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prstClr val="black"/>
              </a:solidFill>
              <a:effectLst/>
              <a:uLnTx/>
              <a:uFillTx/>
              <a:latin typeface="Arial" panose="020B0604020202020204" pitchFamily="34" charset="0"/>
              <a:ea typeface="微软雅黑" panose="020B0503020204020204" pitchFamily="34" charset="-122"/>
              <a:cs typeface="+mn-ea"/>
            </a:endParaRPr>
          </a:p>
        </p:txBody>
      </p:sp>
      <p:sp>
        <p:nvSpPr>
          <p:cNvPr id="93" name="Овал 92"/>
          <p:cNvSpPr/>
          <p:nvPr>
            <p:custDataLst>
              <p:tags r:id="rId10"/>
            </p:custDataLst>
          </p:nvPr>
        </p:nvSpPr>
        <p:spPr>
          <a:xfrm>
            <a:off x="3340230" y="3663110"/>
            <a:ext cx="443366" cy="443366"/>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ru-RU" sz="1600" b="1" i="0" u="none" strike="noStrike" kern="1200" cap="none" spc="0" normalizeH="0" noProof="0">
                <a:ln>
                  <a:noFill/>
                </a:ln>
                <a:solidFill>
                  <a:sysClr val="window" lastClr="FFFFFF"/>
                </a:solidFill>
                <a:effectLst/>
                <a:uLnTx/>
                <a:uFillTx/>
                <a:latin typeface="Arial" panose="020B0604020202020204" pitchFamily="34" charset="0"/>
                <a:ea typeface="微软雅黑" panose="020B0503020204020204" pitchFamily="34" charset="-122"/>
                <a:cs typeface="+mn-ea"/>
              </a:rPr>
              <a:t>2</a:t>
            </a:r>
            <a:endParaRPr kumimoji="0" lang="ru-RU" sz="1600" b="1" i="0" u="none" strike="noStrike" kern="1200" cap="none" spc="0" normalizeH="0" noProof="0">
              <a:ln>
                <a:noFill/>
              </a:ln>
              <a:solidFill>
                <a:sysClr val="window" lastClr="FFFFFF"/>
              </a:solidFill>
              <a:effectLst/>
              <a:uLnTx/>
              <a:uFillTx/>
              <a:latin typeface="Arial" panose="020B0604020202020204" pitchFamily="34" charset="0"/>
              <a:ea typeface="微软雅黑" panose="020B0503020204020204" pitchFamily="34" charset="-122"/>
              <a:cs typeface="+mn-ea"/>
            </a:endParaRPr>
          </a:p>
        </p:txBody>
      </p:sp>
      <p:sp>
        <p:nvSpPr>
          <p:cNvPr id="96" name="Овал 95"/>
          <p:cNvSpPr/>
          <p:nvPr>
            <p:custDataLst>
              <p:tags r:id="rId11"/>
            </p:custDataLst>
          </p:nvPr>
        </p:nvSpPr>
        <p:spPr>
          <a:xfrm>
            <a:off x="6053815" y="3663110"/>
            <a:ext cx="443366" cy="443366"/>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ru-RU" sz="1600" b="1" i="0" u="none" strike="noStrike" kern="1200" cap="none" spc="0" normalizeH="0" noProof="0">
                <a:ln>
                  <a:noFill/>
                </a:ln>
                <a:solidFill>
                  <a:sysClr val="window" lastClr="FFFFFF"/>
                </a:solidFill>
                <a:effectLst/>
                <a:uLnTx/>
                <a:uFillTx/>
                <a:latin typeface="Arial" panose="020B0604020202020204" pitchFamily="34" charset="0"/>
                <a:ea typeface="微软雅黑" panose="020B0503020204020204" pitchFamily="34" charset="-122"/>
                <a:cs typeface="+mn-ea"/>
              </a:rPr>
              <a:t>3</a:t>
            </a:r>
            <a:endParaRPr kumimoji="0" lang="ru-RU" sz="1600" b="1" i="0" u="none" strike="noStrike" kern="1200" cap="none" spc="0" normalizeH="0" noProof="0">
              <a:ln>
                <a:noFill/>
              </a:ln>
              <a:solidFill>
                <a:sysClr val="window" lastClr="FFFFFF"/>
              </a:solidFill>
              <a:effectLst/>
              <a:uLnTx/>
              <a:uFillTx/>
              <a:latin typeface="Arial" panose="020B0604020202020204" pitchFamily="34" charset="0"/>
              <a:ea typeface="微软雅黑" panose="020B0503020204020204" pitchFamily="34" charset="-122"/>
              <a:cs typeface="+mn-ea"/>
            </a:endParaRPr>
          </a:p>
        </p:txBody>
      </p:sp>
      <p:sp>
        <p:nvSpPr>
          <p:cNvPr id="99" name="Овал 98"/>
          <p:cNvSpPr/>
          <p:nvPr>
            <p:custDataLst>
              <p:tags r:id="rId12"/>
            </p:custDataLst>
          </p:nvPr>
        </p:nvSpPr>
        <p:spPr>
          <a:xfrm>
            <a:off x="8848680" y="3663110"/>
            <a:ext cx="443366" cy="443366"/>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ru-RU" sz="1600" b="1" i="0" u="none" strike="noStrike" kern="1200" cap="none" spc="0" normalizeH="0" noProof="0">
                <a:ln>
                  <a:noFill/>
                </a:ln>
                <a:solidFill>
                  <a:sysClr val="window" lastClr="FFFFFF"/>
                </a:solidFill>
                <a:effectLst/>
                <a:uLnTx/>
                <a:uFillTx/>
                <a:latin typeface="Arial" panose="020B0604020202020204" pitchFamily="34" charset="0"/>
                <a:ea typeface="微软雅黑" panose="020B0503020204020204" pitchFamily="34" charset="-122"/>
                <a:cs typeface="+mn-ea"/>
              </a:rPr>
              <a:t>4</a:t>
            </a:r>
            <a:endParaRPr kumimoji="0" lang="ru-RU" sz="1600" b="1" i="0" u="none" strike="noStrike" kern="1200" cap="none" spc="0" normalizeH="0" noProof="0">
              <a:ln>
                <a:noFill/>
              </a:ln>
              <a:solidFill>
                <a:sysClr val="window" lastClr="FFFFFF"/>
              </a:solidFill>
              <a:effectLst/>
              <a:uLnTx/>
              <a:uFillTx/>
              <a:latin typeface="Arial" panose="020B0604020202020204" pitchFamily="34" charset="0"/>
              <a:ea typeface="微软雅黑" panose="020B0503020204020204" pitchFamily="34" charset="-122"/>
              <a:cs typeface="+mn-ea"/>
            </a:endParaRPr>
          </a:p>
        </p:txBody>
      </p:sp>
      <p:sp>
        <p:nvSpPr>
          <p:cNvPr id="75" name="Текст 13"/>
          <p:cNvSpPr txBox="1"/>
          <p:nvPr>
            <p:custDataLst>
              <p:tags r:id="rId13"/>
            </p:custDataLst>
          </p:nvPr>
        </p:nvSpPr>
        <p:spPr>
          <a:xfrm>
            <a:off x="287424" y="4120313"/>
            <a:ext cx="1707244" cy="389552"/>
          </a:xfrm>
          <a:prstGeom prst="rect">
            <a:avLst/>
          </a:prstGeom>
        </p:spPr>
        <p:txBody>
          <a:bodyPr lIns="90000" tIns="46800" rIns="90000" bIns="46800" anchor="b">
            <a:normAutofit fontScale="92500" lnSpcReduction="10000"/>
          </a:bodyPr>
          <a:lstStyle>
            <a:lvl1pPr marL="914400" indent="-914400" algn="l" defTabSz="2438400" rtl="0" eaLnBrk="1" latinLnBrk="0" hangingPunct="1">
              <a:spcBef>
                <a:spcPct val="20000"/>
              </a:spcBef>
              <a:buFont typeface="Arial" panose="020B0604020202020204" pitchFamily="34" charset="0"/>
              <a:buChar char="•"/>
              <a:defRPr sz="8500" kern="1200">
                <a:solidFill>
                  <a:sysClr val="windowText" lastClr="000000"/>
                </a:solidFill>
                <a:latin typeface="Arial" panose="020B0604020202020204" pitchFamily="34" charset="0"/>
                <a:ea typeface="微软雅黑" panose="020B0503020204020204" pitchFamily="34" charset="-122"/>
                <a:cs typeface="+mn-ea"/>
              </a:defRPr>
            </a:lvl1pPr>
            <a:lvl2pPr marL="1981200" indent="-762000" algn="l" defTabSz="2438400" rtl="0" eaLnBrk="1" latinLnBrk="0" hangingPunct="1">
              <a:spcBef>
                <a:spcPct val="20000"/>
              </a:spcBef>
              <a:buFont typeface="Arial" panose="020B0604020202020204" pitchFamily="34" charset="0"/>
              <a:buChar char="–"/>
              <a:defRPr sz="7500" kern="1200">
                <a:solidFill>
                  <a:sysClr val="windowText" lastClr="000000"/>
                </a:solidFill>
                <a:latin typeface="Arial" panose="020B0604020202020204" pitchFamily="34" charset="0"/>
                <a:ea typeface="微软雅黑" panose="020B0503020204020204" pitchFamily="34" charset="-122"/>
                <a:cs typeface="+mn-ea"/>
              </a:defRPr>
            </a:lvl2pPr>
            <a:lvl3pPr marL="3048000" indent="-609600" algn="l" defTabSz="2438400" rtl="0" eaLnBrk="1" latinLnBrk="0" hangingPunct="1">
              <a:spcBef>
                <a:spcPct val="20000"/>
              </a:spcBef>
              <a:buFont typeface="Arial" panose="020B0604020202020204" pitchFamily="34" charset="0"/>
              <a:buChar char="•"/>
              <a:defRPr sz="6400" kern="1200">
                <a:solidFill>
                  <a:sysClr val="windowText" lastClr="000000"/>
                </a:solidFill>
                <a:latin typeface="Arial" panose="020B0604020202020204" pitchFamily="34" charset="0"/>
                <a:ea typeface="微软雅黑" panose="020B0503020204020204" pitchFamily="34" charset="-122"/>
                <a:cs typeface="+mn-ea"/>
              </a:defRPr>
            </a:lvl3pPr>
            <a:lvl4pPr marL="4267200"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4pPr>
            <a:lvl5pPr marL="5486400"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9pPr>
          </a:lstStyle>
          <a:p>
            <a:pPr marL="0" marR="0" lvl="0" indent="0" algn="ctr" defTabSz="1218565" rtl="0" eaLnBrk="1" fontAlgn="auto" latinLnBrk="0" hangingPunct="1">
              <a:lnSpc>
                <a:spcPct val="120000"/>
              </a:lnSpc>
              <a:spcBef>
                <a:spcPct val="20000"/>
              </a:spcBef>
              <a:spcAft>
                <a:spcPts val="0"/>
              </a:spcAft>
              <a:buClrTx/>
              <a:buSzTx/>
              <a:buFont typeface="Arial" panose="020B0604020202020204" pitchFamily="34" charset="0"/>
              <a:buNone/>
              <a:defRPr/>
            </a:pPr>
            <a:r>
              <a:rPr lang="zh-CN" altLang="en-US" sz="1800" b="1" spc="300">
                <a:solidFill>
                  <a:schemeClr val="tx2"/>
                </a:solidFill>
                <a:latin typeface="Arial" panose="020B0604020202020204" pitchFamily="34" charset="0"/>
                <a:ea typeface="微软雅黑" panose="020B0503020204020204" pitchFamily="34" charset="-122"/>
                <a:cs typeface="Dubai Medium" panose="020B0603030403030204" charset="0"/>
              </a:rPr>
              <a:t>安装</a:t>
            </a:r>
            <a:endParaRPr lang="zh-CN" altLang="en-US" sz="1800" b="1" spc="300">
              <a:solidFill>
                <a:schemeClr val="tx2"/>
              </a:solidFill>
              <a:latin typeface="Arial" panose="020B0604020202020204" pitchFamily="34" charset="0"/>
              <a:ea typeface="微软雅黑" panose="020B0503020204020204" pitchFamily="34" charset="-122"/>
              <a:cs typeface="Dubai Medium" panose="020B0603030403030204" charset="0"/>
            </a:endParaRPr>
          </a:p>
        </p:txBody>
      </p:sp>
      <p:sp>
        <p:nvSpPr>
          <p:cNvPr id="2" name="文本框 1"/>
          <p:cNvSpPr txBox="1"/>
          <p:nvPr>
            <p:custDataLst>
              <p:tags r:id="rId14"/>
            </p:custDataLst>
          </p:nvPr>
        </p:nvSpPr>
        <p:spPr>
          <a:xfrm>
            <a:off x="60960" y="4559300"/>
            <a:ext cx="1960245" cy="621665"/>
          </a:xfrm>
          <a:prstGeom prst="rect">
            <a:avLst/>
          </a:prstGeom>
          <a:noFill/>
        </p:spPr>
        <p:txBody>
          <a:bodyPr wrap="square" lIns="90000" tIns="46800" rIns="90000" bIns="46800" rtlCol="0">
            <a:noAutofit/>
          </a:bodyPr>
          <a:lstStyle/>
          <a:p>
            <a:pPr lvl="0" algn="ctr">
              <a:lnSpc>
                <a:spcPct val="120000"/>
              </a:lnSpc>
              <a:defRPr/>
            </a:pPr>
            <a:r>
              <a:rPr lang="zh-CN" altLang="en-US" sz="1600" spc="150" dirty="0">
                <a:solidFill>
                  <a:schemeClr val="tx2"/>
                </a:solidFill>
                <a:latin typeface="Arial" panose="020B0604020202020204" pitchFamily="34" charset="0"/>
                <a:ea typeface="微软雅黑" panose="020B0503020204020204" pitchFamily="34" charset="-122"/>
                <a:sym typeface="Arial" panose="020B0604020202020204" pitchFamily="34" charset="0"/>
              </a:rPr>
              <a:t>在手机上安装电子营业执照软件</a:t>
            </a:r>
            <a:endParaRPr lang="zh-CN" altLang="en-US" sz="1600" spc="15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Текст 13"/>
          <p:cNvSpPr txBox="1"/>
          <p:nvPr>
            <p:custDataLst>
              <p:tags r:id="rId15"/>
            </p:custDataLst>
          </p:nvPr>
        </p:nvSpPr>
        <p:spPr>
          <a:xfrm>
            <a:off x="2419985" y="4120515"/>
            <a:ext cx="2322195" cy="389255"/>
          </a:xfrm>
          <a:prstGeom prst="rect">
            <a:avLst/>
          </a:prstGeom>
        </p:spPr>
        <p:txBody>
          <a:bodyPr lIns="90000" tIns="46800" rIns="90000" bIns="46800" anchor="b">
            <a:noAutofit/>
          </a:bodyPr>
          <a:lstStyle>
            <a:lvl1pPr marL="914400" indent="-914400" algn="l" defTabSz="2438400" rtl="0" eaLnBrk="1" latinLnBrk="0" hangingPunct="1">
              <a:spcBef>
                <a:spcPct val="20000"/>
              </a:spcBef>
              <a:buFont typeface="Arial" panose="020B0604020202020204" pitchFamily="34" charset="0"/>
              <a:buChar char="•"/>
              <a:defRPr sz="8500" kern="1200">
                <a:solidFill>
                  <a:sysClr val="windowText" lastClr="000000"/>
                </a:solidFill>
                <a:latin typeface="Arial" panose="020B0604020202020204" pitchFamily="34" charset="0"/>
                <a:ea typeface="微软雅黑" panose="020B0503020204020204" pitchFamily="34" charset="-122"/>
                <a:cs typeface="+mn-ea"/>
              </a:defRPr>
            </a:lvl1pPr>
            <a:lvl2pPr marL="1981200" indent="-762000" algn="l" defTabSz="2438400" rtl="0" eaLnBrk="1" latinLnBrk="0" hangingPunct="1">
              <a:spcBef>
                <a:spcPct val="20000"/>
              </a:spcBef>
              <a:buFont typeface="Arial" panose="020B0604020202020204" pitchFamily="34" charset="0"/>
              <a:buChar char="–"/>
              <a:defRPr sz="7500" kern="1200">
                <a:solidFill>
                  <a:sysClr val="windowText" lastClr="000000"/>
                </a:solidFill>
                <a:latin typeface="Arial" panose="020B0604020202020204" pitchFamily="34" charset="0"/>
                <a:ea typeface="微软雅黑" panose="020B0503020204020204" pitchFamily="34" charset="-122"/>
                <a:cs typeface="+mn-ea"/>
              </a:defRPr>
            </a:lvl2pPr>
            <a:lvl3pPr marL="3048000" indent="-609600" algn="l" defTabSz="2438400" rtl="0" eaLnBrk="1" latinLnBrk="0" hangingPunct="1">
              <a:spcBef>
                <a:spcPct val="20000"/>
              </a:spcBef>
              <a:buFont typeface="Arial" panose="020B0604020202020204" pitchFamily="34" charset="0"/>
              <a:buChar char="•"/>
              <a:defRPr sz="6400" kern="1200">
                <a:solidFill>
                  <a:sysClr val="windowText" lastClr="000000"/>
                </a:solidFill>
                <a:latin typeface="Arial" panose="020B0604020202020204" pitchFamily="34" charset="0"/>
                <a:ea typeface="微软雅黑" panose="020B0503020204020204" pitchFamily="34" charset="-122"/>
                <a:cs typeface="+mn-ea"/>
              </a:defRPr>
            </a:lvl3pPr>
            <a:lvl4pPr marL="4267200"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4pPr>
            <a:lvl5pPr marL="5486400"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9pPr>
          </a:lstStyle>
          <a:p>
            <a:pPr marL="0" lvl="0" indent="0" algn="ctr" defTabSz="1218565">
              <a:lnSpc>
                <a:spcPct val="120000"/>
              </a:lnSpc>
              <a:buNone/>
              <a:defRPr/>
            </a:pPr>
            <a:r>
              <a:rPr lang="zh-CN" altLang="en-US" sz="1700" b="1" spc="300">
                <a:solidFill>
                  <a:schemeClr val="tx2"/>
                </a:solidFill>
                <a:latin typeface="Arial" panose="020B0604020202020204" pitchFamily="34" charset="0"/>
                <a:ea typeface="微软雅黑" panose="020B0503020204020204" pitchFamily="34" charset="-122"/>
                <a:cs typeface="Dubai Medium" panose="020B0603030403030204" charset="0"/>
              </a:rPr>
              <a:t>下载</a:t>
            </a:r>
            <a:endParaRPr lang="zh-CN" altLang="en-US" sz="1700" b="1" spc="300">
              <a:solidFill>
                <a:schemeClr val="tx2"/>
              </a:solidFill>
              <a:latin typeface="Arial" panose="020B0604020202020204" pitchFamily="34" charset="0"/>
              <a:ea typeface="微软雅黑" panose="020B0503020204020204" pitchFamily="34" charset="-122"/>
              <a:cs typeface="Dubai Medium" panose="020B0603030403030204" charset="0"/>
            </a:endParaRPr>
          </a:p>
        </p:txBody>
      </p:sp>
      <p:sp>
        <p:nvSpPr>
          <p:cNvPr id="33" name="文本框 32"/>
          <p:cNvSpPr txBox="1"/>
          <p:nvPr>
            <p:custDataLst>
              <p:tags r:id="rId16"/>
            </p:custDataLst>
          </p:nvPr>
        </p:nvSpPr>
        <p:spPr>
          <a:xfrm>
            <a:off x="2553335" y="4559300"/>
            <a:ext cx="2152015" cy="621665"/>
          </a:xfrm>
          <a:prstGeom prst="rect">
            <a:avLst/>
          </a:prstGeom>
          <a:noFill/>
        </p:spPr>
        <p:txBody>
          <a:bodyPr wrap="square" lIns="90000" tIns="46800" rIns="90000" bIns="46800" rtlCol="0">
            <a:noAutofit/>
          </a:bodyPr>
          <a:lstStyle/>
          <a:p>
            <a:pPr algn="ctr">
              <a:lnSpc>
                <a:spcPct val="120000"/>
              </a:lnSpc>
              <a:defRPr/>
            </a:pPr>
            <a:r>
              <a:rPr lang="zh-CN" altLang="en-US" sz="1600" spc="150" dirty="0">
                <a:solidFill>
                  <a:schemeClr val="tx2"/>
                </a:solidFill>
                <a:latin typeface="Arial" panose="020B0604020202020204" pitchFamily="34" charset="0"/>
                <a:ea typeface="微软雅黑" panose="020B0503020204020204" pitchFamily="34" charset="-122"/>
                <a:sym typeface="Arial" panose="020B0604020202020204" pitchFamily="34" charset="0"/>
              </a:rPr>
              <a:t>法定代表人、执照管理员、办事员下载电子营业执照</a:t>
            </a:r>
            <a:endParaRPr lang="zh-CN" altLang="en-US" sz="1600" spc="15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Текст 13"/>
          <p:cNvSpPr txBox="1"/>
          <p:nvPr>
            <p:custDataLst>
              <p:tags r:id="rId17"/>
            </p:custDataLst>
          </p:nvPr>
        </p:nvSpPr>
        <p:spPr>
          <a:xfrm>
            <a:off x="5483790" y="4120313"/>
            <a:ext cx="1707244" cy="389552"/>
          </a:xfrm>
          <a:prstGeom prst="rect">
            <a:avLst/>
          </a:prstGeom>
        </p:spPr>
        <p:txBody>
          <a:bodyPr lIns="90000" tIns="46800" rIns="90000" bIns="46800" anchor="b">
            <a:normAutofit fontScale="92500" lnSpcReduction="10000"/>
          </a:bodyPr>
          <a:lstStyle>
            <a:lvl1pPr marL="914400" indent="-914400" algn="l" defTabSz="2438400" rtl="0" eaLnBrk="1" latinLnBrk="0" hangingPunct="1">
              <a:spcBef>
                <a:spcPct val="20000"/>
              </a:spcBef>
              <a:buFont typeface="Arial" panose="020B0604020202020204" pitchFamily="34" charset="0"/>
              <a:buChar char="•"/>
              <a:defRPr sz="8500" kern="1200">
                <a:solidFill>
                  <a:sysClr val="windowText" lastClr="000000"/>
                </a:solidFill>
                <a:latin typeface="Arial" panose="020B0604020202020204" pitchFamily="34" charset="0"/>
                <a:ea typeface="微软雅黑" panose="020B0503020204020204" pitchFamily="34" charset="-122"/>
                <a:cs typeface="+mn-ea"/>
              </a:defRPr>
            </a:lvl1pPr>
            <a:lvl2pPr marL="1981200" indent="-762000" algn="l" defTabSz="2438400" rtl="0" eaLnBrk="1" latinLnBrk="0" hangingPunct="1">
              <a:spcBef>
                <a:spcPct val="20000"/>
              </a:spcBef>
              <a:buFont typeface="Arial" panose="020B0604020202020204" pitchFamily="34" charset="0"/>
              <a:buChar char="–"/>
              <a:defRPr sz="7500" kern="1200">
                <a:solidFill>
                  <a:sysClr val="windowText" lastClr="000000"/>
                </a:solidFill>
                <a:latin typeface="Arial" panose="020B0604020202020204" pitchFamily="34" charset="0"/>
                <a:ea typeface="微软雅黑" panose="020B0503020204020204" pitchFamily="34" charset="-122"/>
                <a:cs typeface="+mn-ea"/>
              </a:defRPr>
            </a:lvl2pPr>
            <a:lvl3pPr marL="3048000" indent="-609600" algn="l" defTabSz="2438400" rtl="0" eaLnBrk="1" latinLnBrk="0" hangingPunct="1">
              <a:spcBef>
                <a:spcPct val="20000"/>
              </a:spcBef>
              <a:buFont typeface="Arial" panose="020B0604020202020204" pitchFamily="34" charset="0"/>
              <a:buChar char="•"/>
              <a:defRPr sz="6400" kern="1200">
                <a:solidFill>
                  <a:sysClr val="windowText" lastClr="000000"/>
                </a:solidFill>
                <a:latin typeface="Arial" panose="020B0604020202020204" pitchFamily="34" charset="0"/>
                <a:ea typeface="微软雅黑" panose="020B0503020204020204" pitchFamily="34" charset="-122"/>
                <a:cs typeface="+mn-ea"/>
              </a:defRPr>
            </a:lvl3pPr>
            <a:lvl4pPr marL="4267200"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4pPr>
            <a:lvl5pPr marL="5486400"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9pPr>
          </a:lstStyle>
          <a:p>
            <a:pPr marL="0" lvl="0" indent="0" algn="ctr" defTabSz="1218565">
              <a:lnSpc>
                <a:spcPct val="120000"/>
              </a:lnSpc>
              <a:buNone/>
              <a:defRPr/>
            </a:pPr>
            <a:r>
              <a:rPr lang="zh-CN" altLang="en-US" sz="1800" b="1" spc="300">
                <a:solidFill>
                  <a:schemeClr val="tx2"/>
                </a:solidFill>
                <a:latin typeface="Arial" panose="020B0604020202020204" pitchFamily="34" charset="0"/>
                <a:ea typeface="微软雅黑" panose="020B0503020204020204" pitchFamily="34" charset="-122"/>
                <a:cs typeface="Dubai Medium" panose="020B0603030403030204" charset="0"/>
              </a:rPr>
              <a:t>管理</a:t>
            </a:r>
            <a:endParaRPr lang="zh-CN" altLang="en-US" sz="1800" b="1" spc="300">
              <a:solidFill>
                <a:schemeClr val="tx2"/>
              </a:solidFill>
              <a:latin typeface="Arial" panose="020B0604020202020204" pitchFamily="34" charset="0"/>
              <a:ea typeface="微软雅黑" panose="020B0503020204020204" pitchFamily="34" charset="-122"/>
              <a:cs typeface="Dubai Medium" panose="020B0603030403030204" charset="0"/>
            </a:endParaRPr>
          </a:p>
        </p:txBody>
      </p:sp>
      <p:sp>
        <p:nvSpPr>
          <p:cNvPr id="36" name="文本框 35"/>
          <p:cNvSpPr txBox="1"/>
          <p:nvPr>
            <p:custDataLst>
              <p:tags r:id="rId18"/>
            </p:custDataLst>
          </p:nvPr>
        </p:nvSpPr>
        <p:spPr>
          <a:xfrm>
            <a:off x="4859020" y="4559300"/>
            <a:ext cx="3126105" cy="621665"/>
          </a:xfrm>
          <a:prstGeom prst="rect">
            <a:avLst/>
          </a:prstGeom>
          <a:noFill/>
        </p:spPr>
        <p:txBody>
          <a:bodyPr wrap="square" lIns="90000" tIns="46800" rIns="90000" bIns="46800" rtlCol="0">
            <a:noAutofit/>
          </a:bodyPr>
          <a:lstStyle/>
          <a:p>
            <a:pPr lvl="0" algn="ctr">
              <a:lnSpc>
                <a:spcPct val="120000"/>
              </a:lnSpc>
              <a:defRPr/>
            </a:pPr>
            <a:r>
              <a:rPr lang="zh-CN" altLang="en-US" sz="1600" spc="150" dirty="0">
                <a:solidFill>
                  <a:schemeClr val="tx2"/>
                </a:solidFill>
                <a:latin typeface="Arial" panose="020B0604020202020204" pitchFamily="34" charset="0"/>
                <a:ea typeface="微软雅黑" panose="020B0503020204020204" pitchFamily="34" charset="-122"/>
                <a:sym typeface="Arial" panose="020B0604020202020204" pitchFamily="34" charset="0"/>
              </a:rPr>
              <a:t>法定代表人授权执照管理员管理执照；法定代表人、执照管理员授权办事人使用电子营业执照</a:t>
            </a:r>
            <a:endParaRPr lang="zh-CN" altLang="en-US" sz="1600" spc="15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Текст 13"/>
          <p:cNvSpPr txBox="1"/>
          <p:nvPr>
            <p:custDataLst>
              <p:tags r:id="rId19"/>
            </p:custDataLst>
          </p:nvPr>
        </p:nvSpPr>
        <p:spPr>
          <a:xfrm>
            <a:off x="8309612" y="4120313"/>
            <a:ext cx="1707244" cy="389552"/>
          </a:xfrm>
          <a:prstGeom prst="rect">
            <a:avLst/>
          </a:prstGeom>
        </p:spPr>
        <p:txBody>
          <a:bodyPr lIns="90000" tIns="46800" rIns="90000" bIns="46800" anchor="b">
            <a:normAutofit fontScale="92500" lnSpcReduction="10000"/>
          </a:bodyPr>
          <a:lstStyle>
            <a:lvl1pPr marL="914400" indent="-914400" algn="l" defTabSz="2438400" rtl="0" eaLnBrk="1" latinLnBrk="0" hangingPunct="1">
              <a:spcBef>
                <a:spcPct val="20000"/>
              </a:spcBef>
              <a:buFont typeface="Arial" panose="020B0604020202020204" pitchFamily="34" charset="0"/>
              <a:buChar char="•"/>
              <a:defRPr sz="8500" kern="1200">
                <a:solidFill>
                  <a:sysClr val="windowText" lastClr="000000"/>
                </a:solidFill>
                <a:latin typeface="Arial" panose="020B0604020202020204" pitchFamily="34" charset="0"/>
                <a:ea typeface="微软雅黑" panose="020B0503020204020204" pitchFamily="34" charset="-122"/>
                <a:cs typeface="+mn-ea"/>
              </a:defRPr>
            </a:lvl1pPr>
            <a:lvl2pPr marL="1981200" indent="-762000" algn="l" defTabSz="2438400" rtl="0" eaLnBrk="1" latinLnBrk="0" hangingPunct="1">
              <a:spcBef>
                <a:spcPct val="20000"/>
              </a:spcBef>
              <a:buFont typeface="Arial" panose="020B0604020202020204" pitchFamily="34" charset="0"/>
              <a:buChar char="–"/>
              <a:defRPr sz="7500" kern="1200">
                <a:solidFill>
                  <a:sysClr val="windowText" lastClr="000000"/>
                </a:solidFill>
                <a:latin typeface="Arial" panose="020B0604020202020204" pitchFamily="34" charset="0"/>
                <a:ea typeface="微软雅黑" panose="020B0503020204020204" pitchFamily="34" charset="-122"/>
                <a:cs typeface="+mn-ea"/>
              </a:defRPr>
            </a:lvl2pPr>
            <a:lvl3pPr marL="3048000" indent="-609600" algn="l" defTabSz="2438400" rtl="0" eaLnBrk="1" latinLnBrk="0" hangingPunct="1">
              <a:spcBef>
                <a:spcPct val="20000"/>
              </a:spcBef>
              <a:buFont typeface="Arial" panose="020B0604020202020204" pitchFamily="34" charset="0"/>
              <a:buChar char="•"/>
              <a:defRPr sz="6400" kern="1200">
                <a:solidFill>
                  <a:sysClr val="windowText" lastClr="000000"/>
                </a:solidFill>
                <a:latin typeface="Arial" panose="020B0604020202020204" pitchFamily="34" charset="0"/>
                <a:ea typeface="微软雅黑" panose="020B0503020204020204" pitchFamily="34" charset="-122"/>
                <a:cs typeface="+mn-ea"/>
              </a:defRPr>
            </a:lvl3pPr>
            <a:lvl4pPr marL="4267200"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4pPr>
            <a:lvl5pPr marL="5486400"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5pPr>
            <a:lvl6pPr marL="6706235"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6pPr>
            <a:lvl7pPr marL="7925435"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7pPr>
            <a:lvl8pPr marL="9144635"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8pPr>
            <a:lvl9pPr marL="10363835" indent="-609600" algn="l" defTabSz="2438400" rtl="0" eaLnBrk="1" latinLnBrk="0" hangingPunct="1">
              <a:spcBef>
                <a:spcPct val="20000"/>
              </a:spcBef>
              <a:buFont typeface="Arial" panose="020B0604020202020204" pitchFamily="34" charset="0"/>
              <a:buChar char="•"/>
              <a:defRPr sz="5300" kern="1200">
                <a:solidFill>
                  <a:sysClr val="windowText" lastClr="000000"/>
                </a:solidFill>
                <a:latin typeface="Arial" panose="020B0604020202020204" pitchFamily="34" charset="0"/>
                <a:ea typeface="微软雅黑" panose="020B0503020204020204" pitchFamily="34" charset="-122"/>
                <a:cs typeface="+mn-ea"/>
              </a:defRPr>
            </a:lvl9pPr>
          </a:lstStyle>
          <a:p>
            <a:pPr marL="0" lvl="0" indent="0" algn="ctr" defTabSz="1218565">
              <a:lnSpc>
                <a:spcPct val="120000"/>
              </a:lnSpc>
              <a:buNone/>
              <a:defRPr/>
            </a:pPr>
            <a:r>
              <a:rPr lang="zh-CN" altLang="en-US" sz="1800" b="1" spc="300">
                <a:solidFill>
                  <a:schemeClr val="tx2"/>
                </a:solidFill>
                <a:latin typeface="Arial" panose="020B0604020202020204" pitchFamily="34" charset="0"/>
                <a:ea typeface="微软雅黑" panose="020B0503020204020204" pitchFamily="34" charset="-122"/>
                <a:cs typeface="Dubai Medium" panose="020B0603030403030204" charset="0"/>
              </a:rPr>
              <a:t>使用</a:t>
            </a:r>
            <a:endParaRPr lang="zh-CN" altLang="en-US" sz="1800" b="1" spc="300">
              <a:solidFill>
                <a:schemeClr val="tx2"/>
              </a:solidFill>
              <a:latin typeface="Arial" panose="020B0604020202020204" pitchFamily="34" charset="0"/>
              <a:ea typeface="微软雅黑" panose="020B0503020204020204" pitchFamily="34" charset="-122"/>
              <a:cs typeface="Dubai Medium" panose="020B0603030403030204" charset="0"/>
            </a:endParaRPr>
          </a:p>
        </p:txBody>
      </p:sp>
      <p:sp>
        <p:nvSpPr>
          <p:cNvPr id="43" name="文本框 42"/>
          <p:cNvSpPr txBox="1"/>
          <p:nvPr>
            <p:custDataLst>
              <p:tags r:id="rId20"/>
            </p:custDataLst>
          </p:nvPr>
        </p:nvSpPr>
        <p:spPr>
          <a:xfrm>
            <a:off x="8309612" y="4559300"/>
            <a:ext cx="1733400" cy="621397"/>
          </a:xfrm>
          <a:prstGeom prst="rect">
            <a:avLst/>
          </a:prstGeom>
          <a:noFill/>
        </p:spPr>
        <p:txBody>
          <a:bodyPr wrap="square" lIns="90000" tIns="46800" rIns="90000" bIns="46800" rtlCol="0">
            <a:noAutofit/>
          </a:bodyPr>
          <a:lstStyle/>
          <a:p>
            <a:pPr lvl="0" algn="ctr">
              <a:lnSpc>
                <a:spcPct val="120000"/>
              </a:lnSpc>
              <a:defRPr/>
            </a:pPr>
            <a:r>
              <a:rPr lang="zh-CN" altLang="en-US" sz="1600" spc="150" dirty="0">
                <a:solidFill>
                  <a:schemeClr val="tx2"/>
                </a:solidFill>
                <a:latin typeface="Arial" panose="020B0604020202020204" pitchFamily="34" charset="0"/>
                <a:ea typeface="微软雅黑" panose="020B0503020204020204" pitchFamily="34" charset="-122"/>
                <a:sym typeface="Arial" panose="020B0604020202020204" pitchFamily="34" charset="0"/>
              </a:rPr>
              <a:t>使用电子营业执照办理业务</a:t>
            </a:r>
            <a:endParaRPr lang="zh-CN" altLang="en-US" sz="1600" spc="15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1" name="矩形 3"/>
          <p:cNvGrpSpPr/>
          <p:nvPr/>
        </p:nvGrpSpPr>
        <p:grpSpPr>
          <a:xfrm>
            <a:off x="775970" y="384810"/>
            <a:ext cx="8038465" cy="587375"/>
            <a:chOff x="0" y="-33400"/>
            <a:chExt cx="5714541" cy="908680"/>
          </a:xfrm>
        </p:grpSpPr>
        <p:sp>
          <p:nvSpPr>
            <p:cNvPr id="34" name="Rectangle"/>
            <p:cNvSpPr/>
            <p:nvPr/>
          </p:nvSpPr>
          <p:spPr>
            <a:xfrm>
              <a:off x="0" y="-33400"/>
              <a:ext cx="5714541" cy="875280"/>
            </a:xfrm>
            <a:prstGeom prst="rect">
              <a:avLst/>
            </a:prstGeom>
            <a:solidFill>
              <a:schemeClr val="accent1"/>
            </a:solidFill>
            <a:ln w="12700" cap="flat">
              <a:noFill/>
              <a:miter lim="400000"/>
            </a:ln>
            <a:effectLst/>
          </p:spPr>
          <p:txBody>
            <a:bodyPr wrap="square" lIns="45719" tIns="45719" rIns="45719" bIns="45719" numCol="1" anchor="t">
              <a:noAutofit/>
            </a:bodyPr>
            <a:lstStyle/>
            <a:p>
              <a:pPr>
                <a:defRPr sz="2800">
                  <a:latin typeface="+mj-lt"/>
                  <a:ea typeface="+mj-ea"/>
                  <a:cs typeface="+mj-cs"/>
                  <a:sym typeface="Calibri" panose="020F0502020204030204"/>
                </a:defRPr>
              </a:pPr>
              <a:endParaRPr sz="1800"/>
            </a:p>
          </p:txBody>
        </p:sp>
        <p:sp>
          <p:nvSpPr>
            <p:cNvPr id="37" name="便利化登记、电子营业执照"/>
            <p:cNvSpPr txBox="1"/>
            <p:nvPr/>
          </p:nvSpPr>
          <p:spPr>
            <a:xfrm>
              <a:off x="0" y="0"/>
              <a:ext cx="5584983" cy="875280"/>
            </a:xfrm>
            <a:prstGeom prst="rect">
              <a:avLst/>
            </a:prstGeom>
            <a:noFill/>
            <a:ln w="12700" cap="flat">
              <a:noFill/>
              <a:miter lim="400000"/>
            </a:ln>
            <a:effectLst/>
          </p:spPr>
          <p:txBody>
            <a:bodyPr wrap="square" lIns="45719" tIns="45719" rIns="45719" bIns="45719" numCol="1" anchor="t">
              <a:noAutofit/>
            </a:bodyPr>
            <a:lstStyle>
              <a:lvl1pPr>
                <a:defRPr sz="2800"/>
              </a:lvl1pPr>
            </a:lstStyle>
            <a:p>
              <a:r>
                <a:rPr lang="zh-CN" altLang="en-US" b="1" dirty="0" smtClean="0">
                  <a:solidFill>
                    <a:schemeClr val="bg1"/>
                  </a:solidFill>
                  <a:latin typeface="方正楷体_GB2312" panose="02000000000000000000" charset="-122"/>
                  <a:ea typeface="宋体" panose="02010600030101010101" pitchFamily="2" charset="-122"/>
                </a:rPr>
                <a:t>     </a:t>
              </a:r>
              <a:r>
                <a:rPr dirty="0" err="1" smtClean="0">
                  <a:latin typeface="宋体" panose="02010600030101010101" pitchFamily="2" charset="-122"/>
                  <a:ea typeface="宋体" panose="02010600030101010101" pitchFamily="2" charset="-122"/>
                  <a:sym typeface="+mn-ea"/>
                </a:rPr>
                <a:t>电子营业执照</a:t>
              </a:r>
              <a:r>
                <a:rPr lang="zh-CN" altLang="en-US" dirty="0" smtClean="0">
                  <a:solidFill>
                    <a:srgbClr val="FFFFFF"/>
                  </a:solidFill>
                  <a:latin typeface="宋体" panose="02010600030101010101" pitchFamily="2" charset="-122"/>
                  <a:ea typeface="宋体" panose="02010600030101010101" pitchFamily="2" charset="-122"/>
                  <a:sym typeface="+mn-ea"/>
                </a:rPr>
                <a:t>下载</a:t>
              </a:r>
              <a:r>
                <a:rPr lang="zh-CN" altLang="en-US" dirty="0" smtClean="0">
                  <a:latin typeface="宋体" panose="02010600030101010101" pitchFamily="2" charset="-122"/>
                  <a:ea typeface="宋体" panose="02010600030101010101" pitchFamily="2" charset="-122"/>
                  <a:sym typeface="+mn-ea"/>
                </a:rPr>
                <a:t>、</a:t>
              </a:r>
              <a:r>
                <a:rPr lang="zh-CN" altLang="en-US" dirty="0" smtClean="0">
                  <a:solidFill>
                    <a:srgbClr val="FFFFFF"/>
                  </a:solidFill>
                  <a:latin typeface="宋体" panose="02010600030101010101" pitchFamily="2" charset="-122"/>
                  <a:ea typeface="宋体" panose="02010600030101010101" pitchFamily="2" charset="-122"/>
                  <a:sym typeface="+mn-ea"/>
                </a:rPr>
                <a:t>管理</a:t>
              </a:r>
              <a:r>
                <a:rPr lang="zh-CN" altLang="en-US" dirty="0" smtClean="0">
                  <a:latin typeface="宋体" panose="02010600030101010101" pitchFamily="2" charset="-122"/>
                  <a:ea typeface="宋体" panose="02010600030101010101" pitchFamily="2" charset="-122"/>
                  <a:sym typeface="+mn-ea"/>
                </a:rPr>
                <a:t>和</a:t>
              </a:r>
              <a:r>
                <a:rPr lang="zh-CN" altLang="en-US" dirty="0" smtClean="0">
                  <a:solidFill>
                    <a:srgbClr val="FFFFFF"/>
                  </a:solidFill>
                  <a:latin typeface="宋体" panose="02010600030101010101" pitchFamily="2" charset="-122"/>
                  <a:ea typeface="宋体" panose="02010600030101010101" pitchFamily="2" charset="-122"/>
                  <a:sym typeface="+mn-ea"/>
                </a:rPr>
                <a:t>使用</a:t>
              </a:r>
              <a:endParaRPr lang="zh-CN" b="1" dirty="0">
                <a:solidFill>
                  <a:srgbClr val="FFFFFF"/>
                </a:solidFill>
                <a:latin typeface="宋体" panose="02010600030101010101" pitchFamily="2" charset="-122"/>
                <a:ea typeface="宋体" panose="02010600030101010101" pitchFamily="2" charset="-122"/>
              </a:endParaRPr>
            </a:p>
          </p:txBody>
        </p:sp>
      </p:grpSp>
      <p:grpSp>
        <p:nvGrpSpPr>
          <p:cNvPr id="38" name="椭圆 4"/>
          <p:cNvGrpSpPr/>
          <p:nvPr/>
        </p:nvGrpSpPr>
        <p:grpSpPr>
          <a:xfrm>
            <a:off x="69854" y="452389"/>
            <a:ext cx="498765" cy="701691"/>
            <a:chOff x="0" y="0"/>
            <a:chExt cx="498764" cy="701690"/>
          </a:xfrm>
        </p:grpSpPr>
        <p:sp>
          <p:nvSpPr>
            <p:cNvPr id="40" name="Circle"/>
            <p:cNvSpPr/>
            <p:nvPr/>
          </p:nvSpPr>
          <p:spPr>
            <a:xfrm>
              <a:off x="0" y="0"/>
              <a:ext cx="498764" cy="498764"/>
            </a:xfrm>
            <a:prstGeom prst="ellipse">
              <a:avLst/>
            </a:prstGeom>
            <a:solidFill>
              <a:schemeClr val="accent1"/>
            </a:solidFill>
            <a:ln w="9525" cap="flat">
              <a:solidFill>
                <a:srgbClr val="000000"/>
              </a:solidFill>
              <a:prstDash val="solid"/>
              <a:round/>
            </a:ln>
            <a:effectLst/>
          </p:spPr>
          <p:txBody>
            <a:bodyPr wrap="square" lIns="45719" tIns="45719" rIns="45719" bIns="45719" numCol="1" anchor="t">
              <a:noAutofit/>
            </a:bodyPr>
            <a:lstStyle/>
            <a:p>
              <a:pPr>
                <a:defRPr b="1">
                  <a:latin typeface="+mj-lt"/>
                  <a:ea typeface="+mj-ea"/>
                  <a:cs typeface="+mj-cs"/>
                  <a:sym typeface="Calibri" panose="020F0502020204030204"/>
                </a:defRPr>
              </a:pPr>
            </a:p>
          </p:txBody>
        </p:sp>
        <p:sp>
          <p:nvSpPr>
            <p:cNvPr id="44" name="2"/>
            <p:cNvSpPr txBox="1"/>
            <p:nvPr/>
          </p:nvSpPr>
          <p:spPr>
            <a:xfrm>
              <a:off x="73041" y="73041"/>
              <a:ext cx="352681" cy="628649"/>
            </a:xfrm>
            <a:prstGeom prst="rect">
              <a:avLst/>
            </a:prstGeom>
            <a:noFill/>
            <a:ln w="12700" cap="flat">
              <a:noFill/>
              <a:miter lim="400000"/>
            </a:ln>
            <a:effectLst/>
          </p:spPr>
          <p:txBody>
            <a:bodyPr wrap="square" lIns="45719" tIns="45719" rIns="45719" bIns="45719" numCol="1" anchor="t">
              <a:spAutoFit/>
            </a:bodyPr>
            <a:lstStyle>
              <a:lvl1pPr>
                <a:defRPr b="1"/>
              </a:lvl1pPr>
            </a:lstStyle>
            <a:p>
              <a:r>
                <a:rPr lang="en-US" dirty="0" smtClean="0">
                  <a:latin typeface="方正楷体_GB2312" panose="02000000000000000000" charset="-122"/>
                  <a:ea typeface="方正楷体_GB2312" panose="02000000000000000000" charset="-122"/>
                </a:rPr>
                <a:t>1</a:t>
              </a:r>
              <a:endParaRPr dirty="0">
                <a:latin typeface="方正楷体_GB2312" panose="02000000000000000000" charset="-122"/>
                <a:ea typeface="方正楷体_GB2312" panose="02000000000000000000" charset="-122"/>
              </a:endParaRPr>
            </a:p>
          </p:txBody>
        </p:sp>
      </p:grpSp>
    </p:spTree>
  </p:cSld>
  <p:clrMapOvr>
    <a:masterClrMapping/>
  </p:clrMapOvr>
</p:sld>
</file>

<file path=ppt/tags/tag1.xml><?xml version="1.0" encoding="utf-8"?>
<p:tagLst xmlns:p="http://schemas.openxmlformats.org/presentationml/2006/main">
  <p:tag name="KSO_WM_UNIT_PLACING_PICTURE_USER_VIEWPORT" val="{&quot;height&quot;:5930.700787401574,&quot;width&quot;:5930.700787401574}"/>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99033_3*m_h_i*1_4_2"/>
  <p:tag name="KSO_WM_TEMPLATE_CATEGORY" val="diagram"/>
  <p:tag name="KSO_WM_TEMPLATE_INDEX" val="20199033"/>
  <p:tag name="KSO_WM_UNIT_LAYERLEVEL" val="1_1_1"/>
  <p:tag name="KSO_WM_TAG_VERSION" val="1.0"/>
  <p:tag name="KSO_WM_BEAUTIFY_FLAG" val="#wm#"/>
  <p:tag name="KSO_WM_UNIT_FILL_FORE_SCHEMECOLOR_INDEX" val="8"/>
  <p:tag name="KSO_WM_UNI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99033_3*m_h_i*1_2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99033_3*m_h_i*1_3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99033_3*m_h_i*1_4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14.xml><?xml version="1.0" encoding="utf-8"?>
<p:tagLst xmlns:p="http://schemas.openxmlformats.org/presentationml/2006/main">
  <p:tag name="KSO_WM_UNIT_ISCONTENTS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99033_3*m_h_a*1_1_1"/>
  <p:tag name="KSO_WM_TEMPLATE_CATEGORY" val="diagram"/>
  <p:tag name="KSO_WM_TEMPLATE_INDEX" val="20199033"/>
  <p:tag name="KSO_WM_UNIT_LAYERLEVEL" val="1_1_1"/>
  <p:tag name="KSO_WM_TAG_VERSION" val="1.0"/>
  <p:tag name="KSO_WM_BEAUTIFY_FLAG" val="#wm#"/>
  <p:tag name="KSO_WM_UNIT_TEXT_FILL_FORE_SCHEMECOLOR_INDEX" val="13"/>
  <p:tag name="KSO_WM_UNIT_TEXT_FILL_TYPE" val="1"/>
</p:tagLst>
</file>

<file path=ppt/tags/tag15.xml><?xml version="1.0" encoding="utf-8"?>
<p:tagLst xmlns:p="http://schemas.openxmlformats.org/presentationml/2006/main">
  <p:tag name="KSO_WM_UNIT_PRESET_TEXT" val="单击此处添加文本具体内容"/>
  <p:tag name="KSO_WM_UNIT_NOCLEAR" val="0"/>
  <p:tag name="KSO_WM_UNIT_VALUE" val="2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033_3*m_h_f*1_1_1"/>
  <p:tag name="KSO_WM_TEMPLATE_CATEGORY" val="diagram"/>
  <p:tag name="KSO_WM_TEMPLATE_INDEX" val="20199033"/>
  <p:tag name="KSO_WM_UNIT_LAYERLEVEL" val="1_1_1"/>
  <p:tag name="KSO_WM_TAG_VERSION" val="1.0"/>
  <p:tag name="KSO_WM_BEAUTIFY_FLAG" val="#wm#"/>
  <p:tag name="KSO_WM_UNIT_TEXT_FILL_FORE_SCHEMECOLOR_INDEX" val="14"/>
  <p:tag name="KSO_WM_UNIT_TEXT_FILL_TYPE" val="1"/>
</p:tagLst>
</file>

<file path=ppt/tags/tag16.xml><?xml version="1.0" encoding="utf-8"?>
<p:tagLst xmlns:p="http://schemas.openxmlformats.org/presentationml/2006/main">
  <p:tag name="KSO_WM_UNIT_ISCONTENTS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99033_3*m_h_a*1_2_1"/>
  <p:tag name="KSO_WM_TEMPLATE_CATEGORY" val="diagram"/>
  <p:tag name="KSO_WM_TEMPLATE_INDEX" val="20199033"/>
  <p:tag name="KSO_WM_UNIT_LAYERLEVEL" val="1_1_1"/>
  <p:tag name="KSO_WM_TAG_VERSION" val="1.0"/>
  <p:tag name="KSO_WM_BEAUTIFY_FLAG" val="#wm#"/>
  <p:tag name="KSO_WM_UNIT_TEXT_FILL_FORE_SCHEMECOLOR_INDEX" val="13"/>
  <p:tag name="KSO_WM_UNIT_TEXT_FILL_TYPE" val="1"/>
</p:tagLst>
</file>

<file path=ppt/tags/tag17.xml><?xml version="1.0" encoding="utf-8"?>
<p:tagLst xmlns:p="http://schemas.openxmlformats.org/presentationml/2006/main">
  <p:tag name="KSO_WM_UNIT_PRESET_TEXT" val="单击此处添加文本具体内容"/>
  <p:tag name="KSO_WM_UNIT_NOCLEAR" val="0"/>
  <p:tag name="KSO_WM_UNIT_VALUE" val="2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99033_3*m_h_f*1_2_1"/>
  <p:tag name="KSO_WM_TEMPLATE_CATEGORY" val="diagram"/>
  <p:tag name="KSO_WM_TEMPLATE_INDEX" val="20199033"/>
  <p:tag name="KSO_WM_UNIT_LAYERLEVEL" val="1_1_1"/>
  <p:tag name="KSO_WM_TAG_VERSION" val="1.0"/>
  <p:tag name="KSO_WM_BEAUTIFY_FLAG" val="#wm#"/>
  <p:tag name="KSO_WM_UNIT_TEXT_FILL_FORE_SCHEMECOLOR_INDEX" val="14"/>
  <p:tag name="KSO_WM_UNIT_TEXT_FILL_TYPE" val="1"/>
</p:tagLst>
</file>

<file path=ppt/tags/tag18.xml><?xml version="1.0" encoding="utf-8"?>
<p:tagLst xmlns:p="http://schemas.openxmlformats.org/presentationml/2006/main">
  <p:tag name="KSO_WM_UNIT_ISCONTENTS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99033_3*m_h_a*1_3_1"/>
  <p:tag name="KSO_WM_TEMPLATE_CATEGORY" val="diagram"/>
  <p:tag name="KSO_WM_TEMPLATE_INDEX" val="20199033"/>
  <p:tag name="KSO_WM_UNIT_LAYERLEVEL" val="1_1_1"/>
  <p:tag name="KSO_WM_TAG_VERSION" val="1.0"/>
  <p:tag name="KSO_WM_BEAUTIFY_FLAG" val="#wm#"/>
  <p:tag name="KSO_WM_UNIT_TEXT_FILL_FORE_SCHEMECOLOR_INDEX" val="13"/>
  <p:tag name="KSO_WM_UNIT_TEXT_FILL_TYPE" val="1"/>
</p:tagLst>
</file>

<file path=ppt/tags/tag19.xml><?xml version="1.0" encoding="utf-8"?>
<p:tagLst xmlns:p="http://schemas.openxmlformats.org/presentationml/2006/main">
  <p:tag name="KSO_WM_UNIT_PRESET_TEXT" val="单击此处添加文本具体内容"/>
  <p:tag name="KSO_WM_UNIT_NOCLEAR" val="0"/>
  <p:tag name="KSO_WM_UNIT_VALUE" val="2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99033_3*m_h_f*1_3_1"/>
  <p:tag name="KSO_WM_TEMPLATE_CATEGORY" val="diagram"/>
  <p:tag name="KSO_WM_TEMPLATE_INDEX" val="20199033"/>
  <p:tag name="KSO_WM_UNIT_LAYERLEVEL" val="1_1_1"/>
  <p:tag name="KSO_WM_TAG_VERSION" val="1.0"/>
  <p:tag name="KSO_WM_BEAUTIFY_FLAG" val="#wm#"/>
  <p:tag name="KSO_WM_UNIT_TEXT_FILL_FORE_SCHEMECOLOR_INDEX" val="14"/>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99033_3*m_h_i*1_1_3"/>
  <p:tag name="KSO_WM_TEMPLATE_CATEGORY" val="diagram"/>
  <p:tag name="KSO_WM_TEMPLATE_INDEX" val="20199033"/>
  <p:tag name="KSO_WM_UNIT_LAYERLEVEL" val="1_1_1"/>
  <p:tag name="KSO_WM_TAG_VERSION" val="1.0"/>
  <p:tag name="KSO_WM_BEAUTIFY_FLAG" val="#wm#"/>
  <p:tag name="KSO_WM_UNIT_FILL_FORE_SCHEMECOLOR_INDEX" val="5"/>
  <p:tag name="KSO_WM_UNIT_FILL_TYPE" val="1"/>
</p:tagLst>
</file>

<file path=ppt/tags/tag20.xml><?xml version="1.0" encoding="utf-8"?>
<p:tagLst xmlns:p="http://schemas.openxmlformats.org/presentationml/2006/main">
  <p:tag name="KSO_WM_UNIT_ISCONTENTS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99033_3*m_h_a*1_4_1"/>
  <p:tag name="KSO_WM_TEMPLATE_CATEGORY" val="diagram"/>
  <p:tag name="KSO_WM_TEMPLATE_INDEX" val="20199033"/>
  <p:tag name="KSO_WM_UNIT_LAYERLEVEL" val="1_1_1"/>
  <p:tag name="KSO_WM_TAG_VERSION" val="1.0"/>
  <p:tag name="KSO_WM_BEAUTIFY_FLAG" val="#wm#"/>
  <p:tag name="KSO_WM_UNIT_TEXT_FILL_FORE_SCHEMECOLOR_INDEX" val="13"/>
  <p:tag name="KSO_WM_UNIT_TEXT_FILL_TYPE" val="1"/>
</p:tagLst>
</file>

<file path=ppt/tags/tag21.xml><?xml version="1.0" encoding="utf-8"?>
<p:tagLst xmlns:p="http://schemas.openxmlformats.org/presentationml/2006/main">
  <p:tag name="KSO_WM_UNIT_PRESET_TEXT" val="单击此处添加文本具体内容"/>
  <p:tag name="KSO_WM_UNIT_NOCLEAR" val="0"/>
  <p:tag name="KSO_WM_UNIT_VALUE" val="20"/>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99033_3*m_h_f*1_4_1"/>
  <p:tag name="KSO_WM_TEMPLATE_CATEGORY" val="diagram"/>
  <p:tag name="KSO_WM_TEMPLATE_INDEX" val="20199033"/>
  <p:tag name="KSO_WM_UNIT_LAYERLEVEL" val="1_1_1"/>
  <p:tag name="KSO_WM_TAG_VERSION" val="1.0"/>
  <p:tag name="KSO_WM_BEAUTIFY_FLAG" val="#wm#"/>
  <p:tag name="KSO_WM_UNIT_TEXT_FILL_FORE_SCHEMECOLOR_INDEX" val="14"/>
  <p:tag name="KSO_WM_UNIT_TEXT_FILL_TYPE" val="1"/>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PP_MARK_KEY" val="0c076c82-1ab8-4d5d-bb9f-9dd78ebeb990"/>
  <p:tag name="COMMONDATA" val="eyJoZGlkIjoiZThkZTJmMzY0NmNiMmU2NDA1MDc4ZjY0M2ZmYWYzNjMifQ=="/>
  <p:tag name="commondata" val="eyJoZGlkIjoiZTU0NWZiZWY1NzZmMjAxOGZhZjM5NzAxOWE3MDI2OTQ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99033_3*m_h_i*1_1_2"/>
  <p:tag name="KSO_WM_TEMPLATE_CATEGORY" val="diagram"/>
  <p:tag name="KSO_WM_TEMPLATE_INDEX" val="20199033"/>
  <p:tag name="KSO_WM_UNIT_LAYERLEVEL" val="1_1_1"/>
  <p:tag name="KSO_WM_TAG_VERSION" val="1.0"/>
  <p:tag name="KSO_WM_BEAUTIFY_FLAG" val="#wm#"/>
  <p:tag name="KSO_WM_UNIT_FILL_FORE_SCHEMECOLOR_INDEX" val="5"/>
  <p:tag name="KSO_WM_UNI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99033_3*m_h_i*1_2_3"/>
  <p:tag name="KSO_WM_TEMPLATE_CATEGORY" val="diagram"/>
  <p:tag name="KSO_WM_TEMPLATE_INDEX" val="20199033"/>
  <p:tag name="KSO_WM_UNIT_LAYERLEVEL" val="1_1_1"/>
  <p:tag name="KSO_WM_TAG_VERSION" val="1.0"/>
  <p:tag name="KSO_WM_BEAUTIFY_FLAG" val="#wm#"/>
  <p:tag name="KSO_WM_UNIT_FILL_FORE_SCHEMECOLOR_INDEX" val="6"/>
  <p:tag name="KSO_WM_UNI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99033_3*m_h_i*1_2_2"/>
  <p:tag name="KSO_WM_TEMPLATE_CATEGORY" val="diagram"/>
  <p:tag name="KSO_WM_TEMPLATE_INDEX" val="20199033"/>
  <p:tag name="KSO_WM_UNIT_LAYERLEVEL" val="1_1_1"/>
  <p:tag name="KSO_WM_TAG_VERSION" val="1.0"/>
  <p:tag name="KSO_WM_BEAUTIFY_FLAG" val="#wm#"/>
  <p:tag name="KSO_WM_UNIT_FILL_FORE_SCHEMECOLOR_INDEX" val="6"/>
  <p:tag name="KSO_WM_UNI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99033_3*m_h_i*1_3_3"/>
  <p:tag name="KSO_WM_TEMPLATE_CATEGORY" val="diagram"/>
  <p:tag name="KSO_WM_TEMPLATE_INDEX" val="20199033"/>
  <p:tag name="KSO_WM_UNIT_LAYERLEVEL" val="1_1_1"/>
  <p:tag name="KSO_WM_TAG_VERSION" val="1.0"/>
  <p:tag name="KSO_WM_BEAUTIFY_FLAG" val="#wm#"/>
  <p:tag name="KSO_WM_UNIT_FILL_FORE_SCHEMECOLOR_INDEX" val="7"/>
  <p:tag name="KSO_WM_UNI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99033_3*m_h_i*1_3_2"/>
  <p:tag name="KSO_WM_TEMPLATE_CATEGORY" val="diagram"/>
  <p:tag name="KSO_WM_TEMPLATE_INDEX" val="20199033"/>
  <p:tag name="KSO_WM_UNIT_LAYERLEVEL" val="1_1_1"/>
  <p:tag name="KSO_WM_TAG_VERSION" val="1.0"/>
  <p:tag name="KSO_WM_BEAUTIFY_FLAG" val="#wm#"/>
  <p:tag name="KSO_WM_UNIT_FILL_FORE_SCHEMECOLOR_INDEX" val="7"/>
  <p:tag name="KSO_WM_UNI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9033_3*m_h_i*1_1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99033_3*m_h_i*1_4_3"/>
  <p:tag name="KSO_WM_TEMPLATE_CATEGORY" val="diagram"/>
  <p:tag name="KSO_WM_TEMPLATE_INDEX" val="20199033"/>
  <p:tag name="KSO_WM_UNIT_LAYERLEVEL" val="1_1_1"/>
  <p:tag name="KSO_WM_TAG_VERSION" val="1.0"/>
  <p:tag name="KSO_WM_BEAUTIFY_FLAG" val="#wm#"/>
  <p:tag name="KSO_WM_UNIT_FILL_FORE_SCHEMECOLOR_INDEX" val="8"/>
  <p:tag name="KSO_WM_UNIT_FILL_TYPE" val="1"/>
</p:tagLst>
</file>

<file path=ppt/theme/theme1.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7961" dir="2700000" algn="ctr" rotWithShape="0">
            <a:schemeClr val="accent1">
              <a:gamma/>
              <a:shade val="60000"/>
              <a:invGamma/>
            </a:schemeClr>
          </a:outerShdw>
        </a:effectLst>
      </a:spPr>
      <a:bodyPr vert="horz" wrap="square" lIns="96653" tIns="48326" rIns="96653" bIns="48326" numCol="1" anchor="t" anchorCtr="0" compatLnSpc="1"/>
      <a:lstStyle>
        <a:defPPr marL="0" marR="0" indent="0" algn="l" defTabSz="914400" rtl="0" eaLnBrk="1" fontAlgn="base" latinLnBrk="0" hangingPunct="1">
          <a:lnSpc>
            <a:spcPct val="110000"/>
          </a:lnSpc>
          <a:spcBef>
            <a:spcPct val="20000"/>
          </a:spcBef>
          <a:spcAft>
            <a:spcPct val="0"/>
          </a:spcAft>
          <a:buClrTx/>
          <a:buSzTx/>
          <a:buFontTx/>
          <a:buNone/>
          <a:defRPr kumimoji="0" lang="zh-CN" sz="3500" b="1" i="0" u="none" strike="noStrike" cap="none" normalizeH="0" baseline="0" smtClean="0">
            <a:ln>
              <a:noFill/>
            </a:ln>
            <a:solidFill>
              <a:srgbClr val="3333CC"/>
            </a:solidFill>
            <a:effectLst/>
            <a:latin typeface="楷体_GB2312" pitchFamily="49" charset="-122"/>
            <a:ea typeface="楷体_GB2312"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7961" dir="2700000" algn="ctr" rotWithShape="0">
            <a:schemeClr val="accent1">
              <a:gamma/>
              <a:shade val="60000"/>
              <a:invGamma/>
            </a:schemeClr>
          </a:outerShdw>
        </a:effectLst>
      </a:spPr>
      <a:bodyPr vert="horz" wrap="square" lIns="96653" tIns="48326" rIns="96653" bIns="48326" numCol="1" anchor="t" anchorCtr="0" compatLnSpc="1"/>
      <a:lstStyle>
        <a:defPPr marL="0" marR="0" indent="0" algn="l" defTabSz="914400" rtl="0" eaLnBrk="1" fontAlgn="base" latinLnBrk="0" hangingPunct="1">
          <a:lnSpc>
            <a:spcPct val="110000"/>
          </a:lnSpc>
          <a:spcBef>
            <a:spcPct val="20000"/>
          </a:spcBef>
          <a:spcAft>
            <a:spcPct val="0"/>
          </a:spcAft>
          <a:buClrTx/>
          <a:buSzTx/>
          <a:buFontTx/>
          <a:buNone/>
          <a:defRPr kumimoji="0" lang="zh-CN" sz="3500" b="1" i="0" u="none" strike="noStrike" cap="none" normalizeH="0" baseline="0" smtClean="0">
            <a:ln>
              <a:noFill/>
            </a:ln>
            <a:solidFill>
              <a:srgbClr val="3333CC"/>
            </a:solidFill>
            <a:effectLst/>
            <a:latin typeface="楷体_GB2312" pitchFamily="49" charset="-122"/>
            <a:ea typeface="楷体_GB2312" pitchFamily="49"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7961" dir="2700000" algn="ctr" rotWithShape="0">
            <a:schemeClr val="accent1">
              <a:gamma/>
              <a:shade val="60000"/>
              <a:invGamma/>
            </a:schemeClr>
          </a:outerShdw>
        </a:effectLst>
      </a:spPr>
      <a:bodyPr vert="horz" wrap="square" lIns="96653" tIns="48326" rIns="96653" bIns="48326" numCol="1" anchor="t" anchorCtr="0" compatLnSpc="1"/>
      <a:lstStyle>
        <a:defPPr marL="0" marR="0" indent="0" algn="l" defTabSz="914400" rtl="0" eaLnBrk="1" fontAlgn="base" latinLnBrk="0" hangingPunct="1">
          <a:lnSpc>
            <a:spcPct val="110000"/>
          </a:lnSpc>
          <a:spcBef>
            <a:spcPct val="20000"/>
          </a:spcBef>
          <a:spcAft>
            <a:spcPct val="0"/>
          </a:spcAft>
          <a:buClrTx/>
          <a:buSzTx/>
          <a:buFontTx/>
          <a:buNone/>
          <a:defRPr kumimoji="0" lang="zh-CN" sz="3500" b="1" i="0" u="none" strike="noStrike" cap="none" normalizeH="0" baseline="0" smtClean="0">
            <a:ln>
              <a:noFill/>
            </a:ln>
            <a:solidFill>
              <a:srgbClr val="3333CC"/>
            </a:solidFill>
            <a:effectLst/>
            <a:latin typeface="楷体_GB2312" pitchFamily="49" charset="-122"/>
            <a:ea typeface="楷体_GB2312"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7961" dir="2700000" algn="ctr" rotWithShape="0">
            <a:schemeClr val="accent1">
              <a:gamma/>
              <a:shade val="60000"/>
              <a:invGamma/>
            </a:schemeClr>
          </a:outerShdw>
        </a:effectLst>
      </a:spPr>
      <a:bodyPr vert="horz" wrap="square" lIns="96653" tIns="48326" rIns="96653" bIns="48326" numCol="1" anchor="t" anchorCtr="0" compatLnSpc="1"/>
      <a:lstStyle>
        <a:defPPr marL="0" marR="0" indent="0" algn="l" defTabSz="914400" rtl="0" eaLnBrk="1" fontAlgn="base" latinLnBrk="0" hangingPunct="1">
          <a:lnSpc>
            <a:spcPct val="110000"/>
          </a:lnSpc>
          <a:spcBef>
            <a:spcPct val="20000"/>
          </a:spcBef>
          <a:spcAft>
            <a:spcPct val="0"/>
          </a:spcAft>
          <a:buClrTx/>
          <a:buSzTx/>
          <a:buFontTx/>
          <a:buNone/>
          <a:defRPr kumimoji="0" lang="zh-CN" sz="3500" b="1" i="0" u="none" strike="noStrike" cap="none" normalizeH="0" baseline="0" smtClean="0">
            <a:ln>
              <a:noFill/>
            </a:ln>
            <a:solidFill>
              <a:srgbClr val="3333CC"/>
            </a:solidFill>
            <a:effectLst/>
            <a:latin typeface="楷体_GB2312" pitchFamily="49" charset="-122"/>
            <a:ea typeface="楷体_GB2312" pitchFamily="49"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0</TotalTime>
  <Words>3406</Words>
  <Application>WPS 演示</Application>
  <PresentationFormat>自定义</PresentationFormat>
  <Paragraphs>309</Paragraphs>
  <Slides>38</Slides>
  <Notes>3</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38</vt:i4>
      </vt:variant>
    </vt:vector>
  </HeadingPairs>
  <TitlesOfParts>
    <vt:vector size="60" baseType="lpstr">
      <vt:lpstr>Arial</vt:lpstr>
      <vt:lpstr>宋体</vt:lpstr>
      <vt:lpstr>Wingdings</vt:lpstr>
      <vt:lpstr>楷体_GB2312</vt:lpstr>
      <vt:lpstr>新宋体</vt:lpstr>
      <vt:lpstr>Times New Roman</vt:lpstr>
      <vt:lpstr>方正楷体_GB2312</vt:lpstr>
      <vt:lpstr>黑体</vt:lpstr>
      <vt:lpstr>微软雅黑</vt:lpstr>
      <vt:lpstr>Franklin Gothic Book</vt:lpstr>
      <vt:lpstr>Franklin Gothic Medium</vt:lpstr>
      <vt:lpstr>微软雅黑 Light</vt:lpstr>
      <vt:lpstr>Wingdings 2</vt:lpstr>
      <vt:lpstr>方正仿宋_GB2312</vt:lpstr>
      <vt:lpstr>仿宋</vt:lpstr>
      <vt:lpstr>Dubai Medium</vt:lpstr>
      <vt:lpstr>Calibri</vt:lpstr>
      <vt:lpstr>Arial</vt:lpstr>
      <vt:lpstr>Arial Unicode MS</vt:lpstr>
      <vt:lpstr>Wingdings</vt:lpstr>
      <vt:lpstr>1_默认设计模板</vt:lpstr>
      <vt:lpstr>2_默认设计模板</vt:lpstr>
      <vt:lpstr>电子营业执照的概念、功能及应用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xuqi</dc:creator>
  <cp:lastModifiedBy>Epoint</cp:lastModifiedBy>
  <cp:revision>1400</cp:revision>
  <cp:lastPrinted>2017-05-03T05:59:00Z</cp:lastPrinted>
  <dcterms:created xsi:type="dcterms:W3CDTF">2022-07-04T06:50:00Z</dcterms:created>
  <dcterms:modified xsi:type="dcterms:W3CDTF">2024-10-14T07:20:18Z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2052-12.1.0.18276</vt:lpwstr>
  </property>
  <property fmtid="{D5CDD505-2E9C-101B-9397-08002B2CF9AE}" pid="4" name="ICV">
    <vt:lpwstr>0DC9166FF0044841821CDC2DB94AF003</vt:lpwstr>
  </property>
</Properties>
</file>